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0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2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8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20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7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11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7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1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97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25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0A52-B7EF-4AA5-B9BD-D208553F6D7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73CA-1254-435F-BC5B-0BCD43080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6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Группа 50"/>
          <p:cNvGrpSpPr/>
          <p:nvPr/>
        </p:nvGrpSpPr>
        <p:grpSpPr>
          <a:xfrm>
            <a:off x="-5176789" y="-6275607"/>
            <a:ext cx="19440000" cy="19440001"/>
            <a:chOff x="-5176789" y="-6275607"/>
            <a:chExt cx="19440000" cy="19440001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-5176789" y="-6275607"/>
              <a:ext cx="19440000" cy="19440001"/>
              <a:chOff x="-5043088" y="-6140368"/>
              <a:chExt cx="19440000" cy="19440001"/>
            </a:xfrm>
          </p:grpSpPr>
          <p:sp>
            <p:nvSpPr>
              <p:cNvPr id="4" name="Прямоугольник 3"/>
              <p:cNvSpPr>
                <a:spLocks noChangeAspect="1"/>
              </p:cNvSpPr>
              <p:nvPr/>
            </p:nvSpPr>
            <p:spPr>
              <a:xfrm>
                <a:off x="1436912" y="339633"/>
                <a:ext cx="6480000" cy="6480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Круговая 4"/>
              <p:cNvSpPr/>
              <p:nvPr/>
            </p:nvSpPr>
            <p:spPr>
              <a:xfrm>
                <a:off x="1436912" y="339633"/>
                <a:ext cx="12960000" cy="12960000"/>
              </a:xfrm>
              <a:prstGeom prst="pie">
                <a:avLst>
                  <a:gd name="adj1" fmla="val 10809179"/>
                  <a:gd name="adj2" fmla="val 16200000"/>
                </a:avLst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Круговая 5"/>
              <p:cNvSpPr/>
              <p:nvPr/>
            </p:nvSpPr>
            <p:spPr>
              <a:xfrm rot="5400000">
                <a:off x="-5043088" y="339633"/>
                <a:ext cx="12960000" cy="12960000"/>
              </a:xfrm>
              <a:prstGeom prst="pie">
                <a:avLst>
                  <a:gd name="adj1" fmla="val 10809179"/>
                  <a:gd name="adj2" fmla="val 16200000"/>
                </a:avLst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Круговая 6"/>
              <p:cNvSpPr/>
              <p:nvPr/>
            </p:nvSpPr>
            <p:spPr>
              <a:xfrm rot="10800000">
                <a:off x="-5043088" y="-6140367"/>
                <a:ext cx="12960000" cy="12960000"/>
              </a:xfrm>
              <a:prstGeom prst="pie">
                <a:avLst>
                  <a:gd name="adj1" fmla="val 10809179"/>
                  <a:gd name="adj2" fmla="val 16200000"/>
                </a:avLst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Круговая 7"/>
              <p:cNvSpPr/>
              <p:nvPr/>
            </p:nvSpPr>
            <p:spPr>
              <a:xfrm rot="16200000">
                <a:off x="1436912" y="-6140368"/>
                <a:ext cx="12960000" cy="12960000"/>
              </a:xfrm>
              <a:prstGeom prst="pie">
                <a:avLst>
                  <a:gd name="adj1" fmla="val 10809179"/>
                  <a:gd name="adj2" fmla="val 16200000"/>
                </a:avLst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6438788" y="1042915"/>
              <a:ext cx="593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ym typeface="Symbol" panose="05050102010706020507" pitchFamily="18" charset="2"/>
                </a:rPr>
                <a:t>S</a:t>
              </a:r>
              <a:r>
                <a:rPr lang="en-US" sz="4000" baseline="-25000" dirty="0" smtClean="0">
                  <a:sym typeface="Symbol" panose="05050102010706020507" pitchFamily="18" charset="2"/>
                </a:rPr>
                <a:t>1</a:t>
              </a:r>
              <a:endParaRPr lang="ru-RU" sz="4000" baseline="-25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89779" y="2930065"/>
              <a:ext cx="593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ym typeface="Symbol" panose="05050102010706020507" pitchFamily="18" charset="2"/>
                </a:rPr>
                <a:t>S</a:t>
              </a:r>
              <a:r>
                <a:rPr lang="en-US" sz="4000" baseline="-25000" dirty="0">
                  <a:sym typeface="Symbol" panose="05050102010706020507" pitchFamily="18" charset="2"/>
                </a:rPr>
                <a:t>2</a:t>
              </a:r>
              <a:endParaRPr lang="ru-RU" sz="4000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73712" y="3090451"/>
              <a:ext cx="593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ym typeface="Symbol" panose="05050102010706020507" pitchFamily="18" charset="2"/>
                </a:rPr>
                <a:t>S</a:t>
              </a:r>
              <a:r>
                <a:rPr lang="en-US" sz="4000" baseline="-25000" dirty="0">
                  <a:sym typeface="Symbol" panose="05050102010706020507" pitchFamily="18" charset="2"/>
                </a:rPr>
                <a:t>3</a:t>
              </a:r>
              <a:endParaRPr lang="ru-RU" sz="4000" baseline="-25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76399" y="4951005"/>
              <a:ext cx="593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ym typeface="Symbol" panose="05050102010706020507" pitchFamily="18" charset="2"/>
                </a:rPr>
                <a:t>S</a:t>
              </a:r>
              <a:r>
                <a:rPr lang="en-US" sz="4000" baseline="-25000" dirty="0" smtClean="0">
                  <a:sym typeface="Symbol" panose="05050102010706020507" pitchFamily="18" charset="2"/>
                </a:rPr>
                <a:t>1</a:t>
              </a:r>
              <a:endParaRPr lang="ru-RU" sz="4000" baseline="-25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09973" y="2930065"/>
              <a:ext cx="593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ym typeface="Symbol" panose="05050102010706020507" pitchFamily="18" charset="2"/>
                </a:rPr>
                <a:t>S</a:t>
              </a:r>
              <a:r>
                <a:rPr lang="en-US" sz="4000" baseline="-25000" dirty="0">
                  <a:sym typeface="Symbol" panose="05050102010706020507" pitchFamily="18" charset="2"/>
                </a:rPr>
                <a:t>2</a:t>
              </a:r>
              <a:endParaRPr lang="ru-RU" sz="4000" baseline="-25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73712" y="5976508"/>
              <a:ext cx="593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ym typeface="Symbol" panose="05050102010706020507" pitchFamily="18" charset="2"/>
                </a:rPr>
                <a:t>S</a:t>
              </a:r>
              <a:r>
                <a:rPr lang="en-US" sz="4000" baseline="-25000" dirty="0">
                  <a:sym typeface="Symbol" panose="05050102010706020507" pitchFamily="18" charset="2"/>
                </a:rPr>
                <a:t>2</a:t>
              </a:r>
              <a:endParaRPr lang="ru-RU" sz="4000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22780" y="104570"/>
              <a:ext cx="593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ym typeface="Symbol" panose="05050102010706020507" pitchFamily="18" charset="2"/>
                </a:rPr>
                <a:t>S</a:t>
              </a:r>
              <a:r>
                <a:rPr lang="en-US" sz="4000" baseline="-25000" dirty="0">
                  <a:sym typeface="Symbol" panose="05050102010706020507" pitchFamily="18" charset="2"/>
                </a:rPr>
                <a:t>2</a:t>
              </a:r>
              <a:endParaRPr lang="ru-RU" sz="4000" baseline="-25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06547" y="4951005"/>
              <a:ext cx="593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ym typeface="Symbol" panose="05050102010706020507" pitchFamily="18" charset="2"/>
                </a:rPr>
                <a:t>S</a:t>
              </a:r>
              <a:r>
                <a:rPr lang="en-US" sz="4000" baseline="-25000" dirty="0" smtClean="0">
                  <a:sym typeface="Symbol" panose="05050102010706020507" pitchFamily="18" charset="2"/>
                </a:rPr>
                <a:t>1</a:t>
              </a:r>
              <a:endParaRPr lang="ru-RU" sz="4000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57240" y="812456"/>
              <a:ext cx="593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ym typeface="Symbol" panose="05050102010706020507" pitchFamily="18" charset="2"/>
                </a:rPr>
                <a:t>S</a:t>
              </a:r>
              <a:r>
                <a:rPr lang="en-US" sz="4000" baseline="-25000" dirty="0" smtClean="0">
                  <a:sym typeface="Symbol" panose="05050102010706020507" pitchFamily="18" charset="2"/>
                </a:rPr>
                <a:t>1</a:t>
              </a:r>
              <a:endParaRPr lang="ru-RU" sz="4000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09777" y="6076332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sym typeface="Symbol" panose="05050102010706020507" pitchFamily="18" charset="2"/>
                </a:rPr>
                <a:t>0</a:t>
              </a:r>
              <a:endParaRPr lang="ru-RU" sz="4000" baseline="-25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99741" y="-211405"/>
              <a:ext cx="41389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i="1" dirty="0">
                  <a:sym typeface="Symbol" panose="05050102010706020507" pitchFamily="18" charset="2"/>
                </a:rPr>
                <a:t>y</a:t>
              </a:r>
              <a:endParaRPr lang="ru-RU" sz="4000" i="1" baseline="-25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630976" y="5926596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 smtClean="0">
                  <a:sym typeface="Symbol" panose="05050102010706020507" pitchFamily="18" charset="2"/>
                </a:rPr>
                <a:t>x</a:t>
              </a:r>
              <a:endParaRPr lang="ru-RU" sz="4000" i="1" baseline="-250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783210" y="6026420"/>
              <a:ext cx="4443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>
                  <a:sym typeface="Symbol" panose="05050102010706020507" pitchFamily="18" charset="2"/>
                </a:rPr>
                <a:t>1</a:t>
              </a:r>
              <a:endParaRPr lang="ru-RU" sz="4000" i="1" baseline="-25000" dirty="0"/>
            </a:p>
          </p:txBody>
        </p:sp>
      </p:grpSp>
      <p:cxnSp>
        <p:nvCxnSpPr>
          <p:cNvPr id="54" name="Прямая со стрелкой 53"/>
          <p:cNvCxnSpPr>
            <a:stCxn id="7" idx="3"/>
          </p:cNvCxnSpPr>
          <p:nvPr/>
        </p:nvCxnSpPr>
        <p:spPr>
          <a:xfrm>
            <a:off x="1303211" y="6684394"/>
            <a:ext cx="7531507" cy="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1303210" y="0"/>
            <a:ext cx="0" cy="6684394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52096" y="-14955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sym typeface="Symbol" panose="05050102010706020507" pitchFamily="18" charset="2"/>
              </a:rPr>
              <a:t>1</a:t>
            </a:r>
            <a:endParaRPr lang="ru-RU" sz="4000" i="1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5068964" y="920793"/>
            <a:ext cx="978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ym typeface="Symbol" panose="05050102010706020507" pitchFamily="18" charset="2"/>
              </a:rPr>
              <a:t>R=1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99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-5262082" y="-6153815"/>
            <a:ext cx="19440000" cy="19440001"/>
            <a:chOff x="-5262082" y="-6153815"/>
            <a:chExt cx="19440000" cy="19440001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-5262082" y="-6153815"/>
              <a:ext cx="19440000" cy="19440001"/>
              <a:chOff x="-5262082" y="-6153815"/>
              <a:chExt cx="19440000" cy="19440001"/>
            </a:xfrm>
          </p:grpSpPr>
          <p:grpSp>
            <p:nvGrpSpPr>
              <p:cNvPr id="58" name="Группа 57"/>
              <p:cNvGrpSpPr/>
              <p:nvPr/>
            </p:nvGrpSpPr>
            <p:grpSpPr>
              <a:xfrm>
                <a:off x="-5262082" y="-6153815"/>
                <a:ext cx="19440000" cy="19440001"/>
                <a:chOff x="-5262082" y="-6153815"/>
                <a:chExt cx="19440000" cy="19440001"/>
              </a:xfrm>
            </p:grpSpPr>
            <p:grpSp>
              <p:nvGrpSpPr>
                <p:cNvPr id="9" name="Группа 8"/>
                <p:cNvGrpSpPr/>
                <p:nvPr/>
              </p:nvGrpSpPr>
              <p:grpSpPr>
                <a:xfrm>
                  <a:off x="-5262082" y="-6153815"/>
                  <a:ext cx="19440000" cy="19440001"/>
                  <a:chOff x="-5176789" y="-6275607"/>
                  <a:chExt cx="19440000" cy="19440001"/>
                </a:xfrm>
              </p:grpSpPr>
              <p:grpSp>
                <p:nvGrpSpPr>
                  <p:cNvPr id="51" name="Группа 50"/>
                  <p:cNvGrpSpPr/>
                  <p:nvPr/>
                </p:nvGrpSpPr>
                <p:grpSpPr>
                  <a:xfrm>
                    <a:off x="-5176789" y="-6275607"/>
                    <a:ext cx="19440000" cy="19440001"/>
                    <a:chOff x="-5176789" y="-6275607"/>
                    <a:chExt cx="19440000" cy="19440001"/>
                  </a:xfrm>
                </p:grpSpPr>
                <p:grpSp>
                  <p:nvGrpSpPr>
                    <p:cNvPr id="25" name="Группа 24"/>
                    <p:cNvGrpSpPr/>
                    <p:nvPr/>
                  </p:nvGrpSpPr>
                  <p:grpSpPr>
                    <a:xfrm>
                      <a:off x="-5176789" y="-6275607"/>
                      <a:ext cx="19440000" cy="19440001"/>
                      <a:chOff x="-5215978" y="-6288670"/>
                      <a:chExt cx="19440000" cy="19440001"/>
                    </a:xfrm>
                  </p:grpSpPr>
                  <p:grpSp>
                    <p:nvGrpSpPr>
                      <p:cNvPr id="23" name="Группа 22"/>
                      <p:cNvGrpSpPr/>
                      <p:nvPr/>
                    </p:nvGrpSpPr>
                    <p:grpSpPr>
                      <a:xfrm>
                        <a:off x="-5215978" y="-6288670"/>
                        <a:ext cx="19440000" cy="19440001"/>
                        <a:chOff x="-5043088" y="-6140368"/>
                        <a:chExt cx="19440000" cy="19440001"/>
                      </a:xfrm>
                    </p:grpSpPr>
                    <p:sp>
                      <p:nvSpPr>
                        <p:cNvPr id="4" name="Прямоугольник 3"/>
                        <p:cNvSpPr>
                          <a:spLocks noChangeAspect="1"/>
                        </p:cNvSpPr>
                        <p:nvPr/>
                      </p:nvSpPr>
                      <p:spPr>
                        <a:xfrm>
                          <a:off x="1436912" y="339633"/>
                          <a:ext cx="6480000" cy="64800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5" name="Круговая 4"/>
                        <p:cNvSpPr/>
                        <p:nvPr/>
                      </p:nvSpPr>
                      <p:spPr>
                        <a:xfrm>
                          <a:off x="1436912" y="339633"/>
                          <a:ext cx="12960000" cy="12960000"/>
                        </a:xfrm>
                        <a:prstGeom prst="pie">
                          <a:avLst>
                            <a:gd name="adj1" fmla="val 10809179"/>
                            <a:gd name="adj2" fmla="val 16200000"/>
                          </a:avLst>
                        </a:prstGeom>
                        <a:ln w="28575"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" name="Круговая 6"/>
                        <p:cNvSpPr/>
                        <p:nvPr/>
                      </p:nvSpPr>
                      <p:spPr>
                        <a:xfrm rot="10800000">
                          <a:off x="-5043088" y="-6140367"/>
                          <a:ext cx="12960000" cy="12960000"/>
                        </a:xfrm>
                        <a:prstGeom prst="pie">
                          <a:avLst>
                            <a:gd name="adj1" fmla="val 10809179"/>
                            <a:gd name="adj2" fmla="val 16200000"/>
                          </a:avLst>
                        </a:prstGeom>
                        <a:noFill/>
                        <a:ln w="28575"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" name="Круговая 7"/>
                        <p:cNvSpPr/>
                        <p:nvPr/>
                      </p:nvSpPr>
                      <p:spPr>
                        <a:xfrm rot="16200000">
                          <a:off x="1436912" y="-6140368"/>
                          <a:ext cx="12960000" cy="12960000"/>
                        </a:xfrm>
                        <a:prstGeom prst="pie">
                          <a:avLst>
                            <a:gd name="adj1" fmla="val 10809179"/>
                            <a:gd name="adj2" fmla="val 16200000"/>
                          </a:avLst>
                        </a:prstGeom>
                        <a:noFill/>
                        <a:ln w="28575"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10" name="Прямая соединительная линия 9"/>
                        <p:cNvCxnSpPr/>
                        <p:nvPr/>
                      </p:nvCxnSpPr>
                      <p:spPr>
                        <a:xfrm flipV="1">
                          <a:off x="1436910" y="1214846"/>
                          <a:ext cx="3240003" cy="5604787"/>
                        </a:xfrm>
                        <a:prstGeom prst="line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12" name="Прямая соединительная линия 11"/>
                        <p:cNvCxnSpPr/>
                        <p:nvPr/>
                      </p:nvCxnSpPr>
                      <p:spPr>
                        <a:xfrm>
                          <a:off x="4676912" y="1227909"/>
                          <a:ext cx="0" cy="5591724"/>
                        </a:xfrm>
                        <a:prstGeom prst="line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14" name="Прямая соединительная линия 13"/>
                        <p:cNvCxnSpPr/>
                        <p:nvPr/>
                      </p:nvCxnSpPr>
                      <p:spPr>
                        <a:xfrm flipH="1">
                          <a:off x="1436910" y="1214846"/>
                          <a:ext cx="3240002" cy="0"/>
                        </a:xfrm>
                        <a:prstGeom prst="line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16" name="Прямая соединительная линия 15"/>
                        <p:cNvCxnSpPr/>
                        <p:nvPr/>
                      </p:nvCxnSpPr>
                      <p:spPr>
                        <a:xfrm flipV="1">
                          <a:off x="1436910" y="3579632"/>
                          <a:ext cx="5622796" cy="3240001"/>
                        </a:xfrm>
                        <a:prstGeom prst="line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sp>
                      <p:nvSpPr>
                        <p:cNvPr id="6" name="Круговая 5"/>
                        <p:cNvSpPr/>
                        <p:nvPr/>
                      </p:nvSpPr>
                      <p:spPr>
                        <a:xfrm rot="5400000">
                          <a:off x="-5043088" y="339633"/>
                          <a:ext cx="12960000" cy="12960000"/>
                        </a:xfrm>
                        <a:prstGeom prst="pie">
                          <a:avLst>
                            <a:gd name="adj1" fmla="val 10809179"/>
                            <a:gd name="adj2" fmla="val 16200000"/>
                          </a:avLst>
                        </a:prstGeom>
                        <a:noFill/>
                        <a:ln w="28575"/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18" name="Прямая соединительная линия 17"/>
                        <p:cNvCxnSpPr/>
                        <p:nvPr/>
                      </p:nvCxnSpPr>
                      <p:spPr>
                        <a:xfrm flipH="1" flipV="1">
                          <a:off x="4676912" y="1227908"/>
                          <a:ext cx="2377031" cy="2351725"/>
                        </a:xfrm>
                        <a:prstGeom prst="line">
                          <a:avLst/>
                        </a:prstGeom>
                        <a:ln w="28575"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20" name="Прямая соединительная линия 19"/>
                        <p:cNvCxnSpPr/>
                        <p:nvPr/>
                      </p:nvCxnSpPr>
                      <p:spPr>
                        <a:xfrm flipH="1">
                          <a:off x="2294119" y="1227908"/>
                          <a:ext cx="2382792" cy="2351723"/>
                        </a:xfrm>
                        <a:prstGeom prst="line">
                          <a:avLst/>
                        </a:prstGeom>
                        <a:ln w="28575"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21" name="Прямая соединительная линия 20"/>
                        <p:cNvCxnSpPr/>
                        <p:nvPr/>
                      </p:nvCxnSpPr>
                      <p:spPr>
                        <a:xfrm flipH="1" flipV="1">
                          <a:off x="2294119" y="3592692"/>
                          <a:ext cx="2377031" cy="2351725"/>
                        </a:xfrm>
                        <a:prstGeom prst="line">
                          <a:avLst/>
                        </a:prstGeom>
                        <a:ln w="28575"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  <p:cxnSp>
                      <p:nvCxnSpPr>
                        <p:cNvPr id="22" name="Прямая соединительная линия 21"/>
                        <p:cNvCxnSpPr/>
                        <p:nvPr/>
                      </p:nvCxnSpPr>
                      <p:spPr>
                        <a:xfrm flipH="1">
                          <a:off x="4671150" y="3605753"/>
                          <a:ext cx="2382792" cy="2351723"/>
                        </a:xfrm>
                        <a:prstGeom prst="line">
                          <a:avLst/>
                        </a:prstGeom>
                        <a:ln w="28575"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</p:cxnSp>
                  </p:grpSp>
                  <p:sp>
                    <p:nvSpPr>
                      <p:cNvPr id="24" name="Дуга 23"/>
                      <p:cNvSpPr/>
                      <p:nvPr/>
                    </p:nvSpPr>
                    <p:spPr>
                      <a:xfrm>
                        <a:off x="391816" y="5485172"/>
                        <a:ext cx="2113849" cy="1921660"/>
                      </a:xfrm>
                      <a:prstGeom prst="arc">
                        <a:avLst>
                          <a:gd name="adj1" fmla="val 17862764"/>
                          <a:gd name="adj2" fmla="val 20187160"/>
                        </a:avLst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2176380" y="5184957"/>
                      <a:ext cx="494046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ru-RU" sz="4000" dirty="0" smtClean="0">
                          <a:sym typeface="Symbol" panose="05050102010706020507" pitchFamily="18" charset="2"/>
                        </a:rPr>
                        <a:t></a:t>
                      </a:r>
                      <a:endParaRPr lang="ru-RU" sz="4000" dirty="0"/>
                    </a:p>
                  </p:txBody>
                </p:sp>
                <p:sp>
                  <p:nvSpPr>
                    <p:cNvPr id="27" name="TextBox 26"/>
                    <p:cNvSpPr txBox="1"/>
                    <p:nvPr/>
                  </p:nvSpPr>
                  <p:spPr>
                    <a:xfrm>
                      <a:off x="828751" y="5992059"/>
                      <a:ext cx="48122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A</a:t>
                      </a:r>
                      <a:endParaRPr lang="ru-RU" sz="4000" dirty="0"/>
                    </a:p>
                  </p:txBody>
                </p:sp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803599" y="0"/>
                      <a:ext cx="463588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>
                          <a:sym typeface="Symbol" panose="05050102010706020507" pitchFamily="18" charset="2"/>
                        </a:rPr>
                        <a:t>B</a:t>
                      </a:r>
                      <a:endParaRPr lang="ru-RU" sz="4000" dirty="0"/>
                    </a:p>
                  </p:txBody>
                </p:sp>
                <p:sp>
                  <p:nvSpPr>
                    <p:cNvPr id="29" name="TextBox 28"/>
                    <p:cNvSpPr txBox="1"/>
                    <p:nvPr/>
                  </p:nvSpPr>
                  <p:spPr>
                    <a:xfrm>
                      <a:off x="7804497" y="0"/>
                      <a:ext cx="458780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>
                          <a:sym typeface="Symbol" panose="05050102010706020507" pitchFamily="18" charset="2"/>
                        </a:rPr>
                        <a:t>C</a:t>
                      </a:r>
                      <a:endParaRPr lang="ru-RU" sz="4000" dirty="0"/>
                    </a:p>
                  </p:txBody>
                </p: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7783211" y="5992059"/>
                      <a:ext cx="500458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>
                          <a:sym typeface="Symbol" panose="05050102010706020507" pitchFamily="18" charset="2"/>
                        </a:rPr>
                        <a:t>D</a:t>
                      </a:r>
                      <a:endParaRPr lang="ru-RU" sz="4000" dirty="0"/>
                    </a:p>
                  </p:txBody>
                </p:sp>
                <p:sp>
                  <p:nvSpPr>
                    <p:cNvPr id="31" name="TextBox 30"/>
                    <p:cNvSpPr txBox="1"/>
                    <p:nvPr/>
                  </p:nvSpPr>
                  <p:spPr>
                    <a:xfrm>
                      <a:off x="4329004" y="407115"/>
                      <a:ext cx="434734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E</a:t>
                      </a:r>
                      <a:endParaRPr lang="ru-RU" sz="4000" dirty="0"/>
                    </a:p>
                  </p:txBody>
                </p:sp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6926003" y="3110041"/>
                      <a:ext cx="420308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F</a:t>
                      </a:r>
                      <a:endParaRPr lang="ru-RU" sz="4000" dirty="0"/>
                    </a:p>
                  </p:txBody>
                </p: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4233836" y="5790806"/>
                      <a:ext cx="508473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G</a:t>
                      </a:r>
                      <a:endParaRPr lang="ru-RU" sz="4000" dirty="0"/>
                    </a:p>
                  </p:txBody>
                </p:sp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1685189" y="3110041"/>
                      <a:ext cx="503664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H</a:t>
                      </a:r>
                      <a:endParaRPr lang="ru-RU" sz="4000" dirty="0"/>
                    </a:p>
                  </p:txBody>
                </p:sp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6438788" y="1042915"/>
                      <a:ext cx="5934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4000" baseline="-25000" dirty="0" smtClean="0">
                          <a:sym typeface="Symbol" panose="05050102010706020507" pitchFamily="18" charset="2"/>
                        </a:rPr>
                        <a:t>1</a:t>
                      </a:r>
                      <a:endParaRPr lang="ru-RU" sz="4000" baseline="-25000" dirty="0"/>
                    </a:p>
                  </p:txBody>
                </p:sp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7212392" y="2627283"/>
                      <a:ext cx="5934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4000" baseline="-25000" dirty="0">
                          <a:sym typeface="Symbol" panose="05050102010706020507" pitchFamily="18" charset="2"/>
                        </a:rPr>
                        <a:t>2</a:t>
                      </a:r>
                      <a:endParaRPr lang="ru-RU" sz="4000" baseline="-25000" dirty="0"/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4746105" y="2700465"/>
                      <a:ext cx="5934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4000" baseline="-25000" dirty="0">
                          <a:sym typeface="Symbol" panose="05050102010706020507" pitchFamily="18" charset="2"/>
                        </a:rPr>
                        <a:t>3</a:t>
                      </a:r>
                      <a:endParaRPr lang="ru-RU" sz="4000" baseline="-25000" dirty="0"/>
                    </a:p>
                  </p:txBody>
                </p: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1860524" y="3968619"/>
                      <a:ext cx="5934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4000" baseline="-25000" dirty="0" smtClean="0">
                          <a:sym typeface="Symbol" panose="05050102010706020507" pitchFamily="18" charset="2"/>
                        </a:rPr>
                        <a:t>1</a:t>
                      </a:r>
                      <a:endParaRPr lang="ru-RU" sz="4000" baseline="-25000" dirty="0"/>
                    </a:p>
                  </p:txBody>
                </p: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1281924" y="2299958"/>
                      <a:ext cx="5934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4000" baseline="-25000" dirty="0">
                          <a:sym typeface="Symbol" panose="05050102010706020507" pitchFamily="18" charset="2"/>
                        </a:rPr>
                        <a:t>2</a:t>
                      </a:r>
                      <a:endParaRPr lang="ru-RU" sz="4000" baseline="-25000" dirty="0"/>
                    </a:p>
                  </p:txBody>
                </p:sp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4844359" y="5995446"/>
                      <a:ext cx="5934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4000" baseline="-25000" dirty="0">
                          <a:sym typeface="Symbol" panose="05050102010706020507" pitchFamily="18" charset="2"/>
                        </a:rPr>
                        <a:t>2</a:t>
                      </a:r>
                      <a:endParaRPr lang="ru-RU" sz="4000" baseline="-25000" dirty="0"/>
                    </a:p>
                  </p:txBody>
                </p: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3617038" y="104570"/>
                      <a:ext cx="5934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4000" baseline="-25000" dirty="0">
                          <a:sym typeface="Symbol" panose="05050102010706020507" pitchFamily="18" charset="2"/>
                        </a:rPr>
                        <a:t>2</a:t>
                      </a:r>
                      <a:endParaRPr lang="ru-RU" sz="4000" baseline="-25000" dirty="0"/>
                    </a:p>
                  </p:txBody>
                </p: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6427571" y="4897217"/>
                      <a:ext cx="5934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4000" baseline="-25000" dirty="0" smtClean="0">
                          <a:sym typeface="Symbol" panose="05050102010706020507" pitchFamily="18" charset="2"/>
                        </a:rPr>
                        <a:t>1</a:t>
                      </a:r>
                      <a:endParaRPr lang="ru-RU" sz="4000" baseline="-25000" dirty="0"/>
                    </a:p>
                  </p:txBody>
                </p:sp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2613745" y="375235"/>
                      <a:ext cx="5934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4000" baseline="-25000" dirty="0" smtClean="0">
                          <a:sym typeface="Symbol" panose="05050102010706020507" pitchFamily="18" charset="2"/>
                        </a:rPr>
                        <a:t>1</a:t>
                      </a:r>
                      <a:endParaRPr lang="ru-RU" sz="4000" baseline="-25000" dirty="0"/>
                    </a:p>
                  </p:txBody>
                </p:sp>
                <p:sp>
                  <p:nvSpPr>
                    <p:cNvPr id="49" name="TextBox 48"/>
                    <p:cNvSpPr txBox="1"/>
                    <p:nvPr/>
                  </p:nvSpPr>
                  <p:spPr>
                    <a:xfrm>
                      <a:off x="6531037" y="1938427"/>
                      <a:ext cx="59343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4000" baseline="-25000" dirty="0" smtClean="0">
                          <a:sym typeface="Symbol" panose="05050102010706020507" pitchFamily="18" charset="2"/>
                        </a:rPr>
                        <a:t>4</a:t>
                      </a:r>
                      <a:endParaRPr lang="ru-RU" sz="4000" baseline="-25000" dirty="0"/>
                    </a:p>
                  </p:txBody>
                </p:sp>
              </p:grpSp>
              <p:cxnSp>
                <p:nvCxnSpPr>
                  <p:cNvPr id="3" name="Прямая соединительная линия 2"/>
                  <p:cNvCxnSpPr/>
                  <p:nvPr/>
                </p:nvCxnSpPr>
                <p:spPr>
                  <a:xfrm>
                    <a:off x="2188853" y="3470514"/>
                    <a:ext cx="473138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Прямая со стрелкой 12"/>
                <p:cNvCxnSpPr>
                  <a:stCxn id="7" idx="3"/>
                </p:cNvCxnSpPr>
                <p:nvPr/>
              </p:nvCxnSpPr>
              <p:spPr>
                <a:xfrm>
                  <a:off x="1217918" y="6806186"/>
                  <a:ext cx="7594627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 стрелкой 54"/>
                <p:cNvCxnSpPr>
                  <a:stCxn id="7" idx="3"/>
                </p:cNvCxnSpPr>
                <p:nvPr/>
              </p:nvCxnSpPr>
              <p:spPr>
                <a:xfrm flipV="1">
                  <a:off x="1217918" y="0"/>
                  <a:ext cx="6762" cy="680618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/>
                <p:cNvSpPr txBox="1"/>
                <p:nvPr/>
              </p:nvSpPr>
              <p:spPr>
                <a:xfrm>
                  <a:off x="8499290" y="6048388"/>
                  <a:ext cx="407484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i="1" dirty="0" smtClean="0">
                      <a:sym typeface="Symbol" panose="05050102010706020507" pitchFamily="18" charset="2"/>
                    </a:rPr>
                    <a:t>x</a:t>
                  </a:r>
                  <a:endParaRPr lang="ru-RU" sz="4000" i="1" baseline="-25000" dirty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1289605" y="-257941"/>
                  <a:ext cx="413896" cy="70788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i="1" dirty="0">
                      <a:sym typeface="Symbol" panose="05050102010706020507" pitchFamily="18" charset="2"/>
                    </a:rPr>
                    <a:t>y</a:t>
                  </a:r>
                  <a:endParaRPr lang="ru-RU" sz="4000" i="1" baseline="-25000" dirty="0"/>
                </a:p>
              </p:txBody>
            </p:sp>
          </p:grpSp>
          <p:sp>
            <p:nvSpPr>
              <p:cNvPr id="59" name="TextBox 58"/>
              <p:cNvSpPr txBox="1"/>
              <p:nvPr/>
            </p:nvSpPr>
            <p:spPr>
              <a:xfrm>
                <a:off x="4920809" y="984567"/>
                <a:ext cx="97815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sym typeface="Symbol" panose="05050102010706020507" pitchFamily="18" charset="2"/>
                  </a:rPr>
                  <a:t>R=1</a:t>
                </a:r>
                <a:endParaRPr lang="ru-RU" sz="4000" dirty="0"/>
              </a:p>
            </p:txBody>
          </p:sp>
        </p:grpSp>
        <p:sp>
          <p:nvSpPr>
            <p:cNvPr id="2" name="Полилиния 1"/>
            <p:cNvSpPr/>
            <p:nvPr/>
          </p:nvSpPr>
          <p:spPr>
            <a:xfrm>
              <a:off x="4457700" y="1204546"/>
              <a:ext cx="2374421" cy="2340910"/>
            </a:xfrm>
            <a:custGeom>
              <a:avLst/>
              <a:gdLst>
                <a:gd name="connsiteX0" fmla="*/ 0 w 2374421"/>
                <a:gd name="connsiteY0" fmla="*/ 169376 h 2544792"/>
                <a:gd name="connsiteX1" fmla="*/ 114300 w 2374421"/>
                <a:gd name="connsiteY1" fmla="*/ 0 h 2544792"/>
                <a:gd name="connsiteX2" fmla="*/ 364466 w 2374421"/>
                <a:gd name="connsiteY2" fmla="*/ 370936 h 2544792"/>
                <a:gd name="connsiteX3" fmla="*/ 718149 w 2374421"/>
                <a:gd name="connsiteY3" fmla="*/ 655607 h 2544792"/>
                <a:gd name="connsiteX4" fmla="*/ 1028700 w 2374421"/>
                <a:gd name="connsiteY4" fmla="*/ 888521 h 2544792"/>
                <a:gd name="connsiteX5" fmla="*/ 1347877 w 2374421"/>
                <a:gd name="connsiteY5" fmla="*/ 1190445 h 2544792"/>
                <a:gd name="connsiteX6" fmla="*/ 1787825 w 2374421"/>
                <a:gd name="connsiteY6" fmla="*/ 1673524 h 2544792"/>
                <a:gd name="connsiteX7" fmla="*/ 2055243 w 2374421"/>
                <a:gd name="connsiteY7" fmla="*/ 1992702 h 2544792"/>
                <a:gd name="connsiteX8" fmla="*/ 2253651 w 2374421"/>
                <a:gd name="connsiteY8" fmla="*/ 2346385 h 2544792"/>
                <a:gd name="connsiteX9" fmla="*/ 2374421 w 2374421"/>
                <a:gd name="connsiteY9" fmla="*/ 2544792 h 2544792"/>
                <a:gd name="connsiteX10" fmla="*/ 0 w 2374421"/>
                <a:gd name="connsiteY10" fmla="*/ 169376 h 2544792"/>
                <a:gd name="connsiteX0" fmla="*/ 0 w 2374421"/>
                <a:gd name="connsiteY0" fmla="*/ 0 h 2375416"/>
                <a:gd name="connsiteX1" fmla="*/ 174684 w 2374421"/>
                <a:gd name="connsiteY1" fmla="*/ 29031 h 2375416"/>
                <a:gd name="connsiteX2" fmla="*/ 364466 w 2374421"/>
                <a:gd name="connsiteY2" fmla="*/ 201560 h 2375416"/>
                <a:gd name="connsiteX3" fmla="*/ 718149 w 2374421"/>
                <a:gd name="connsiteY3" fmla="*/ 486231 h 2375416"/>
                <a:gd name="connsiteX4" fmla="*/ 1028700 w 2374421"/>
                <a:gd name="connsiteY4" fmla="*/ 719145 h 2375416"/>
                <a:gd name="connsiteX5" fmla="*/ 1347877 w 2374421"/>
                <a:gd name="connsiteY5" fmla="*/ 1021069 h 2375416"/>
                <a:gd name="connsiteX6" fmla="*/ 1787825 w 2374421"/>
                <a:gd name="connsiteY6" fmla="*/ 1504148 h 2375416"/>
                <a:gd name="connsiteX7" fmla="*/ 2055243 w 2374421"/>
                <a:gd name="connsiteY7" fmla="*/ 1823326 h 2375416"/>
                <a:gd name="connsiteX8" fmla="*/ 2253651 w 2374421"/>
                <a:gd name="connsiteY8" fmla="*/ 2177009 h 2375416"/>
                <a:gd name="connsiteX9" fmla="*/ 2374421 w 2374421"/>
                <a:gd name="connsiteY9" fmla="*/ 2375416 h 2375416"/>
                <a:gd name="connsiteX10" fmla="*/ 0 w 2374421"/>
                <a:gd name="connsiteY10" fmla="*/ 0 h 2375416"/>
                <a:gd name="connsiteX0" fmla="*/ 0 w 2374421"/>
                <a:gd name="connsiteY0" fmla="*/ 0 h 2375416"/>
                <a:gd name="connsiteX1" fmla="*/ 183310 w 2374421"/>
                <a:gd name="connsiteY1" fmla="*/ 80789 h 2375416"/>
                <a:gd name="connsiteX2" fmla="*/ 364466 w 2374421"/>
                <a:gd name="connsiteY2" fmla="*/ 201560 h 2375416"/>
                <a:gd name="connsiteX3" fmla="*/ 718149 w 2374421"/>
                <a:gd name="connsiteY3" fmla="*/ 486231 h 2375416"/>
                <a:gd name="connsiteX4" fmla="*/ 1028700 w 2374421"/>
                <a:gd name="connsiteY4" fmla="*/ 719145 h 2375416"/>
                <a:gd name="connsiteX5" fmla="*/ 1347877 w 2374421"/>
                <a:gd name="connsiteY5" fmla="*/ 1021069 h 2375416"/>
                <a:gd name="connsiteX6" fmla="*/ 1787825 w 2374421"/>
                <a:gd name="connsiteY6" fmla="*/ 1504148 h 2375416"/>
                <a:gd name="connsiteX7" fmla="*/ 2055243 w 2374421"/>
                <a:gd name="connsiteY7" fmla="*/ 1823326 h 2375416"/>
                <a:gd name="connsiteX8" fmla="*/ 2253651 w 2374421"/>
                <a:gd name="connsiteY8" fmla="*/ 2177009 h 2375416"/>
                <a:gd name="connsiteX9" fmla="*/ 2374421 w 2374421"/>
                <a:gd name="connsiteY9" fmla="*/ 2375416 h 2375416"/>
                <a:gd name="connsiteX10" fmla="*/ 0 w 2374421"/>
                <a:gd name="connsiteY10" fmla="*/ 0 h 2375416"/>
                <a:gd name="connsiteX0" fmla="*/ 0 w 2374421"/>
                <a:gd name="connsiteY0" fmla="*/ 0 h 2375416"/>
                <a:gd name="connsiteX1" fmla="*/ 183310 w 2374421"/>
                <a:gd name="connsiteY1" fmla="*/ 80789 h 2375416"/>
                <a:gd name="connsiteX2" fmla="*/ 364466 w 2374421"/>
                <a:gd name="connsiteY2" fmla="*/ 201560 h 2375416"/>
                <a:gd name="connsiteX3" fmla="*/ 718149 w 2374421"/>
                <a:gd name="connsiteY3" fmla="*/ 486231 h 2375416"/>
                <a:gd name="connsiteX4" fmla="*/ 1028700 w 2374421"/>
                <a:gd name="connsiteY4" fmla="*/ 719145 h 2375416"/>
                <a:gd name="connsiteX5" fmla="*/ 1347877 w 2374421"/>
                <a:gd name="connsiteY5" fmla="*/ 1021069 h 2375416"/>
                <a:gd name="connsiteX6" fmla="*/ 1787825 w 2374421"/>
                <a:gd name="connsiteY6" fmla="*/ 1504148 h 2375416"/>
                <a:gd name="connsiteX7" fmla="*/ 2055243 w 2374421"/>
                <a:gd name="connsiteY7" fmla="*/ 1823326 h 2375416"/>
                <a:gd name="connsiteX8" fmla="*/ 2253651 w 2374421"/>
                <a:gd name="connsiteY8" fmla="*/ 2177009 h 2375416"/>
                <a:gd name="connsiteX9" fmla="*/ 2374421 w 2374421"/>
                <a:gd name="connsiteY9" fmla="*/ 2375416 h 2375416"/>
                <a:gd name="connsiteX10" fmla="*/ 0 w 2374421"/>
                <a:gd name="connsiteY10" fmla="*/ 0 h 2375416"/>
                <a:gd name="connsiteX0" fmla="*/ 0 w 2374421"/>
                <a:gd name="connsiteY0" fmla="*/ 0 h 2375416"/>
                <a:gd name="connsiteX1" fmla="*/ 183310 w 2374421"/>
                <a:gd name="connsiteY1" fmla="*/ 80789 h 2375416"/>
                <a:gd name="connsiteX2" fmla="*/ 364466 w 2374421"/>
                <a:gd name="connsiteY2" fmla="*/ 201560 h 2375416"/>
                <a:gd name="connsiteX3" fmla="*/ 718149 w 2374421"/>
                <a:gd name="connsiteY3" fmla="*/ 486231 h 2375416"/>
                <a:gd name="connsiteX4" fmla="*/ 1020073 w 2374421"/>
                <a:gd name="connsiteY4" fmla="*/ 745024 h 2375416"/>
                <a:gd name="connsiteX5" fmla="*/ 1347877 w 2374421"/>
                <a:gd name="connsiteY5" fmla="*/ 1021069 h 2375416"/>
                <a:gd name="connsiteX6" fmla="*/ 1787825 w 2374421"/>
                <a:gd name="connsiteY6" fmla="*/ 1504148 h 2375416"/>
                <a:gd name="connsiteX7" fmla="*/ 2055243 w 2374421"/>
                <a:gd name="connsiteY7" fmla="*/ 1823326 h 2375416"/>
                <a:gd name="connsiteX8" fmla="*/ 2253651 w 2374421"/>
                <a:gd name="connsiteY8" fmla="*/ 2177009 h 2375416"/>
                <a:gd name="connsiteX9" fmla="*/ 2374421 w 2374421"/>
                <a:gd name="connsiteY9" fmla="*/ 2375416 h 2375416"/>
                <a:gd name="connsiteX10" fmla="*/ 0 w 2374421"/>
                <a:gd name="connsiteY10" fmla="*/ 0 h 2375416"/>
                <a:gd name="connsiteX0" fmla="*/ 0 w 2374421"/>
                <a:gd name="connsiteY0" fmla="*/ 0 h 2375416"/>
                <a:gd name="connsiteX1" fmla="*/ 183310 w 2374421"/>
                <a:gd name="connsiteY1" fmla="*/ 80789 h 2375416"/>
                <a:gd name="connsiteX2" fmla="*/ 364466 w 2374421"/>
                <a:gd name="connsiteY2" fmla="*/ 201560 h 2375416"/>
                <a:gd name="connsiteX3" fmla="*/ 718149 w 2374421"/>
                <a:gd name="connsiteY3" fmla="*/ 486231 h 2375416"/>
                <a:gd name="connsiteX4" fmla="*/ 1020073 w 2374421"/>
                <a:gd name="connsiteY4" fmla="*/ 745024 h 2375416"/>
                <a:gd name="connsiteX5" fmla="*/ 1321998 w 2374421"/>
                <a:gd name="connsiteY5" fmla="*/ 1038322 h 2375416"/>
                <a:gd name="connsiteX6" fmla="*/ 1787825 w 2374421"/>
                <a:gd name="connsiteY6" fmla="*/ 1504148 h 2375416"/>
                <a:gd name="connsiteX7" fmla="*/ 2055243 w 2374421"/>
                <a:gd name="connsiteY7" fmla="*/ 1823326 h 2375416"/>
                <a:gd name="connsiteX8" fmla="*/ 2253651 w 2374421"/>
                <a:gd name="connsiteY8" fmla="*/ 2177009 h 2375416"/>
                <a:gd name="connsiteX9" fmla="*/ 2374421 w 2374421"/>
                <a:gd name="connsiteY9" fmla="*/ 2375416 h 2375416"/>
                <a:gd name="connsiteX10" fmla="*/ 0 w 2374421"/>
                <a:gd name="connsiteY10" fmla="*/ 0 h 2375416"/>
                <a:gd name="connsiteX0" fmla="*/ 0 w 2374421"/>
                <a:gd name="connsiteY0" fmla="*/ 0 h 2375416"/>
                <a:gd name="connsiteX1" fmla="*/ 183310 w 2374421"/>
                <a:gd name="connsiteY1" fmla="*/ 80789 h 2375416"/>
                <a:gd name="connsiteX2" fmla="*/ 364466 w 2374421"/>
                <a:gd name="connsiteY2" fmla="*/ 201560 h 2375416"/>
                <a:gd name="connsiteX3" fmla="*/ 718149 w 2374421"/>
                <a:gd name="connsiteY3" fmla="*/ 486231 h 2375416"/>
                <a:gd name="connsiteX4" fmla="*/ 1020073 w 2374421"/>
                <a:gd name="connsiteY4" fmla="*/ 745024 h 2375416"/>
                <a:gd name="connsiteX5" fmla="*/ 1321998 w 2374421"/>
                <a:gd name="connsiteY5" fmla="*/ 1038322 h 2375416"/>
                <a:gd name="connsiteX6" fmla="*/ 1770572 w 2374421"/>
                <a:gd name="connsiteY6" fmla="*/ 1504148 h 2375416"/>
                <a:gd name="connsiteX7" fmla="*/ 2055243 w 2374421"/>
                <a:gd name="connsiteY7" fmla="*/ 1823326 h 2375416"/>
                <a:gd name="connsiteX8" fmla="*/ 2253651 w 2374421"/>
                <a:gd name="connsiteY8" fmla="*/ 2177009 h 2375416"/>
                <a:gd name="connsiteX9" fmla="*/ 2374421 w 2374421"/>
                <a:gd name="connsiteY9" fmla="*/ 2375416 h 2375416"/>
                <a:gd name="connsiteX10" fmla="*/ 0 w 2374421"/>
                <a:gd name="connsiteY10" fmla="*/ 0 h 2375416"/>
                <a:gd name="connsiteX0" fmla="*/ 0 w 2374421"/>
                <a:gd name="connsiteY0" fmla="*/ 0 h 2375416"/>
                <a:gd name="connsiteX1" fmla="*/ 183310 w 2374421"/>
                <a:gd name="connsiteY1" fmla="*/ 80789 h 2375416"/>
                <a:gd name="connsiteX2" fmla="*/ 364466 w 2374421"/>
                <a:gd name="connsiteY2" fmla="*/ 201560 h 2375416"/>
                <a:gd name="connsiteX3" fmla="*/ 718149 w 2374421"/>
                <a:gd name="connsiteY3" fmla="*/ 486231 h 2375416"/>
                <a:gd name="connsiteX4" fmla="*/ 1020073 w 2374421"/>
                <a:gd name="connsiteY4" fmla="*/ 745024 h 2375416"/>
                <a:gd name="connsiteX5" fmla="*/ 1321998 w 2374421"/>
                <a:gd name="connsiteY5" fmla="*/ 1038322 h 2375416"/>
                <a:gd name="connsiteX6" fmla="*/ 1770572 w 2374421"/>
                <a:gd name="connsiteY6" fmla="*/ 1504148 h 2375416"/>
                <a:gd name="connsiteX7" fmla="*/ 2046617 w 2374421"/>
                <a:gd name="connsiteY7" fmla="*/ 1849206 h 2375416"/>
                <a:gd name="connsiteX8" fmla="*/ 2253651 w 2374421"/>
                <a:gd name="connsiteY8" fmla="*/ 2177009 h 2375416"/>
                <a:gd name="connsiteX9" fmla="*/ 2374421 w 2374421"/>
                <a:gd name="connsiteY9" fmla="*/ 2375416 h 2375416"/>
                <a:gd name="connsiteX10" fmla="*/ 0 w 2374421"/>
                <a:gd name="connsiteY10" fmla="*/ 0 h 2375416"/>
                <a:gd name="connsiteX0" fmla="*/ 0 w 2374421"/>
                <a:gd name="connsiteY0" fmla="*/ 0 h 2375416"/>
                <a:gd name="connsiteX1" fmla="*/ 183310 w 2374421"/>
                <a:gd name="connsiteY1" fmla="*/ 80789 h 2375416"/>
                <a:gd name="connsiteX2" fmla="*/ 407599 w 2374421"/>
                <a:gd name="connsiteY2" fmla="*/ 261945 h 2375416"/>
                <a:gd name="connsiteX3" fmla="*/ 718149 w 2374421"/>
                <a:gd name="connsiteY3" fmla="*/ 486231 h 2375416"/>
                <a:gd name="connsiteX4" fmla="*/ 1020073 w 2374421"/>
                <a:gd name="connsiteY4" fmla="*/ 745024 h 2375416"/>
                <a:gd name="connsiteX5" fmla="*/ 1321998 w 2374421"/>
                <a:gd name="connsiteY5" fmla="*/ 1038322 h 2375416"/>
                <a:gd name="connsiteX6" fmla="*/ 1770572 w 2374421"/>
                <a:gd name="connsiteY6" fmla="*/ 1504148 h 2375416"/>
                <a:gd name="connsiteX7" fmla="*/ 2046617 w 2374421"/>
                <a:gd name="connsiteY7" fmla="*/ 1849206 h 2375416"/>
                <a:gd name="connsiteX8" fmla="*/ 2253651 w 2374421"/>
                <a:gd name="connsiteY8" fmla="*/ 2177009 h 2375416"/>
                <a:gd name="connsiteX9" fmla="*/ 2374421 w 2374421"/>
                <a:gd name="connsiteY9" fmla="*/ 2375416 h 2375416"/>
                <a:gd name="connsiteX10" fmla="*/ 0 w 2374421"/>
                <a:gd name="connsiteY10" fmla="*/ 0 h 2375416"/>
                <a:gd name="connsiteX0" fmla="*/ 0 w 2374421"/>
                <a:gd name="connsiteY0" fmla="*/ 0 h 2375416"/>
                <a:gd name="connsiteX1" fmla="*/ 166057 w 2374421"/>
                <a:gd name="connsiteY1" fmla="*/ 106669 h 2375416"/>
                <a:gd name="connsiteX2" fmla="*/ 407599 w 2374421"/>
                <a:gd name="connsiteY2" fmla="*/ 261945 h 2375416"/>
                <a:gd name="connsiteX3" fmla="*/ 718149 w 2374421"/>
                <a:gd name="connsiteY3" fmla="*/ 486231 h 2375416"/>
                <a:gd name="connsiteX4" fmla="*/ 1020073 w 2374421"/>
                <a:gd name="connsiteY4" fmla="*/ 745024 h 2375416"/>
                <a:gd name="connsiteX5" fmla="*/ 1321998 w 2374421"/>
                <a:gd name="connsiteY5" fmla="*/ 1038322 h 2375416"/>
                <a:gd name="connsiteX6" fmla="*/ 1770572 w 2374421"/>
                <a:gd name="connsiteY6" fmla="*/ 1504148 h 2375416"/>
                <a:gd name="connsiteX7" fmla="*/ 2046617 w 2374421"/>
                <a:gd name="connsiteY7" fmla="*/ 1849206 h 2375416"/>
                <a:gd name="connsiteX8" fmla="*/ 2253651 w 2374421"/>
                <a:gd name="connsiteY8" fmla="*/ 2177009 h 2375416"/>
                <a:gd name="connsiteX9" fmla="*/ 2374421 w 2374421"/>
                <a:gd name="connsiteY9" fmla="*/ 2375416 h 2375416"/>
                <a:gd name="connsiteX10" fmla="*/ 0 w 2374421"/>
                <a:gd name="connsiteY10" fmla="*/ 0 h 2375416"/>
                <a:gd name="connsiteX0" fmla="*/ 0 w 2374421"/>
                <a:gd name="connsiteY0" fmla="*/ 0 h 2375416"/>
                <a:gd name="connsiteX1" fmla="*/ 166057 w 2374421"/>
                <a:gd name="connsiteY1" fmla="*/ 106669 h 2375416"/>
                <a:gd name="connsiteX2" fmla="*/ 407599 w 2374421"/>
                <a:gd name="connsiteY2" fmla="*/ 261945 h 2375416"/>
                <a:gd name="connsiteX3" fmla="*/ 700896 w 2374421"/>
                <a:gd name="connsiteY3" fmla="*/ 503484 h 2375416"/>
                <a:gd name="connsiteX4" fmla="*/ 1020073 w 2374421"/>
                <a:gd name="connsiteY4" fmla="*/ 745024 h 2375416"/>
                <a:gd name="connsiteX5" fmla="*/ 1321998 w 2374421"/>
                <a:gd name="connsiteY5" fmla="*/ 1038322 h 2375416"/>
                <a:gd name="connsiteX6" fmla="*/ 1770572 w 2374421"/>
                <a:gd name="connsiteY6" fmla="*/ 1504148 h 2375416"/>
                <a:gd name="connsiteX7" fmla="*/ 2046617 w 2374421"/>
                <a:gd name="connsiteY7" fmla="*/ 1849206 h 2375416"/>
                <a:gd name="connsiteX8" fmla="*/ 2253651 w 2374421"/>
                <a:gd name="connsiteY8" fmla="*/ 2177009 h 2375416"/>
                <a:gd name="connsiteX9" fmla="*/ 2374421 w 2374421"/>
                <a:gd name="connsiteY9" fmla="*/ 2375416 h 2375416"/>
                <a:gd name="connsiteX10" fmla="*/ 0 w 2374421"/>
                <a:gd name="connsiteY10" fmla="*/ 0 h 2375416"/>
                <a:gd name="connsiteX0" fmla="*/ 0 w 2374421"/>
                <a:gd name="connsiteY0" fmla="*/ 0 h 2340910"/>
                <a:gd name="connsiteX1" fmla="*/ 166057 w 2374421"/>
                <a:gd name="connsiteY1" fmla="*/ 106669 h 2340910"/>
                <a:gd name="connsiteX2" fmla="*/ 407599 w 2374421"/>
                <a:gd name="connsiteY2" fmla="*/ 261945 h 2340910"/>
                <a:gd name="connsiteX3" fmla="*/ 700896 w 2374421"/>
                <a:gd name="connsiteY3" fmla="*/ 503484 h 2340910"/>
                <a:gd name="connsiteX4" fmla="*/ 1020073 w 2374421"/>
                <a:gd name="connsiteY4" fmla="*/ 745024 h 2340910"/>
                <a:gd name="connsiteX5" fmla="*/ 1321998 w 2374421"/>
                <a:gd name="connsiteY5" fmla="*/ 1038322 h 2340910"/>
                <a:gd name="connsiteX6" fmla="*/ 1770572 w 2374421"/>
                <a:gd name="connsiteY6" fmla="*/ 1504148 h 2340910"/>
                <a:gd name="connsiteX7" fmla="*/ 2046617 w 2374421"/>
                <a:gd name="connsiteY7" fmla="*/ 1849206 h 2340910"/>
                <a:gd name="connsiteX8" fmla="*/ 2253651 w 2374421"/>
                <a:gd name="connsiteY8" fmla="*/ 2177009 h 2340910"/>
                <a:gd name="connsiteX9" fmla="*/ 2374421 w 2374421"/>
                <a:gd name="connsiteY9" fmla="*/ 2340910 h 2340910"/>
                <a:gd name="connsiteX10" fmla="*/ 0 w 2374421"/>
                <a:gd name="connsiteY10" fmla="*/ 0 h 2340910"/>
                <a:gd name="connsiteX0" fmla="*/ 0 w 2374421"/>
                <a:gd name="connsiteY0" fmla="*/ 0 h 2340910"/>
                <a:gd name="connsiteX1" fmla="*/ 166057 w 2374421"/>
                <a:gd name="connsiteY1" fmla="*/ 106669 h 2340910"/>
                <a:gd name="connsiteX2" fmla="*/ 407599 w 2374421"/>
                <a:gd name="connsiteY2" fmla="*/ 261945 h 2340910"/>
                <a:gd name="connsiteX3" fmla="*/ 700896 w 2374421"/>
                <a:gd name="connsiteY3" fmla="*/ 503484 h 2340910"/>
                <a:gd name="connsiteX4" fmla="*/ 1020073 w 2374421"/>
                <a:gd name="connsiteY4" fmla="*/ 745024 h 2340910"/>
                <a:gd name="connsiteX5" fmla="*/ 1321998 w 2374421"/>
                <a:gd name="connsiteY5" fmla="*/ 1038322 h 2340910"/>
                <a:gd name="connsiteX6" fmla="*/ 1770572 w 2374421"/>
                <a:gd name="connsiteY6" fmla="*/ 1504148 h 2340910"/>
                <a:gd name="connsiteX7" fmla="*/ 2029364 w 2374421"/>
                <a:gd name="connsiteY7" fmla="*/ 1857832 h 2340910"/>
                <a:gd name="connsiteX8" fmla="*/ 2253651 w 2374421"/>
                <a:gd name="connsiteY8" fmla="*/ 2177009 h 2340910"/>
                <a:gd name="connsiteX9" fmla="*/ 2374421 w 2374421"/>
                <a:gd name="connsiteY9" fmla="*/ 2340910 h 2340910"/>
                <a:gd name="connsiteX10" fmla="*/ 0 w 2374421"/>
                <a:gd name="connsiteY10" fmla="*/ 0 h 2340910"/>
                <a:gd name="connsiteX0" fmla="*/ 0 w 2374421"/>
                <a:gd name="connsiteY0" fmla="*/ 0 h 2340910"/>
                <a:gd name="connsiteX1" fmla="*/ 166057 w 2374421"/>
                <a:gd name="connsiteY1" fmla="*/ 106669 h 2340910"/>
                <a:gd name="connsiteX2" fmla="*/ 407599 w 2374421"/>
                <a:gd name="connsiteY2" fmla="*/ 261945 h 2340910"/>
                <a:gd name="connsiteX3" fmla="*/ 700896 w 2374421"/>
                <a:gd name="connsiteY3" fmla="*/ 503484 h 2340910"/>
                <a:gd name="connsiteX4" fmla="*/ 1020073 w 2374421"/>
                <a:gd name="connsiteY4" fmla="*/ 745024 h 2340910"/>
                <a:gd name="connsiteX5" fmla="*/ 1321998 w 2374421"/>
                <a:gd name="connsiteY5" fmla="*/ 1038322 h 2340910"/>
                <a:gd name="connsiteX6" fmla="*/ 1753319 w 2374421"/>
                <a:gd name="connsiteY6" fmla="*/ 1504148 h 2340910"/>
                <a:gd name="connsiteX7" fmla="*/ 2029364 w 2374421"/>
                <a:gd name="connsiteY7" fmla="*/ 1857832 h 2340910"/>
                <a:gd name="connsiteX8" fmla="*/ 2253651 w 2374421"/>
                <a:gd name="connsiteY8" fmla="*/ 2177009 h 2340910"/>
                <a:gd name="connsiteX9" fmla="*/ 2374421 w 2374421"/>
                <a:gd name="connsiteY9" fmla="*/ 2340910 h 2340910"/>
                <a:gd name="connsiteX10" fmla="*/ 0 w 2374421"/>
                <a:gd name="connsiteY10" fmla="*/ 0 h 2340910"/>
                <a:gd name="connsiteX0" fmla="*/ 0 w 2374421"/>
                <a:gd name="connsiteY0" fmla="*/ 0 h 2340910"/>
                <a:gd name="connsiteX1" fmla="*/ 166057 w 2374421"/>
                <a:gd name="connsiteY1" fmla="*/ 106669 h 2340910"/>
                <a:gd name="connsiteX2" fmla="*/ 407599 w 2374421"/>
                <a:gd name="connsiteY2" fmla="*/ 261945 h 2340910"/>
                <a:gd name="connsiteX3" fmla="*/ 700896 w 2374421"/>
                <a:gd name="connsiteY3" fmla="*/ 503484 h 2340910"/>
                <a:gd name="connsiteX4" fmla="*/ 1020073 w 2374421"/>
                <a:gd name="connsiteY4" fmla="*/ 745024 h 2340910"/>
                <a:gd name="connsiteX5" fmla="*/ 1321998 w 2374421"/>
                <a:gd name="connsiteY5" fmla="*/ 1038322 h 2340910"/>
                <a:gd name="connsiteX6" fmla="*/ 1753319 w 2374421"/>
                <a:gd name="connsiteY6" fmla="*/ 1504148 h 2340910"/>
                <a:gd name="connsiteX7" fmla="*/ 2029364 w 2374421"/>
                <a:gd name="connsiteY7" fmla="*/ 1857832 h 2340910"/>
                <a:gd name="connsiteX8" fmla="*/ 2236398 w 2374421"/>
                <a:gd name="connsiteY8" fmla="*/ 2177009 h 2340910"/>
                <a:gd name="connsiteX9" fmla="*/ 2374421 w 2374421"/>
                <a:gd name="connsiteY9" fmla="*/ 2340910 h 2340910"/>
                <a:gd name="connsiteX10" fmla="*/ 0 w 2374421"/>
                <a:gd name="connsiteY10" fmla="*/ 0 h 2340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74421" h="2340910">
                  <a:moveTo>
                    <a:pt x="0" y="0"/>
                  </a:moveTo>
                  <a:lnTo>
                    <a:pt x="166057" y="106669"/>
                  </a:lnTo>
                  <a:lnTo>
                    <a:pt x="407599" y="261945"/>
                  </a:lnTo>
                  <a:lnTo>
                    <a:pt x="700896" y="503484"/>
                  </a:lnTo>
                  <a:lnTo>
                    <a:pt x="1020073" y="745024"/>
                  </a:lnTo>
                  <a:lnTo>
                    <a:pt x="1321998" y="1038322"/>
                  </a:lnTo>
                  <a:lnTo>
                    <a:pt x="1753319" y="1504148"/>
                  </a:lnTo>
                  <a:lnTo>
                    <a:pt x="2029364" y="1857832"/>
                  </a:lnTo>
                  <a:lnTo>
                    <a:pt x="2236398" y="2177009"/>
                  </a:lnTo>
                  <a:lnTo>
                    <a:pt x="2374421" y="2340910"/>
                  </a:lnTo>
                  <a:lnTo>
                    <a:pt x="0" y="0"/>
                  </a:lnTo>
                  <a:close/>
                </a:path>
              </a:pathLst>
            </a:cu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31957" y="848862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sym typeface="Symbol" panose="05050102010706020507" pitchFamily="18" charset="2"/>
                </a:rPr>
                <a:t>K</a:t>
              </a:r>
              <a:endParaRPr lang="ru-RU" sz="4000" dirty="0"/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5911798" y="2414162"/>
              <a:ext cx="533946" cy="117264"/>
            </a:xfrm>
            <a:prstGeom prst="line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026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38</Words>
  <Application>Microsoft Office PowerPoint</Application>
  <PresentationFormat>Экран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Линник Ульяна</dc:creator>
  <cp:lastModifiedBy>Олег Левченко</cp:lastModifiedBy>
  <cp:revision>11</cp:revision>
  <dcterms:created xsi:type="dcterms:W3CDTF">2022-12-26T08:37:01Z</dcterms:created>
  <dcterms:modified xsi:type="dcterms:W3CDTF">2022-12-26T17:39:36Z</dcterms:modified>
</cp:coreProperties>
</file>