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f0b32f30ac35667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40" d="100"/>
          <a:sy n="140" d="100"/>
        </p:scale>
        <p:origin x="-798" y="-29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2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2.5</c:v>
                </c:pt>
                <c:pt idx="1">
                  <c:v>1</c:v>
                </c:pt>
                <c:pt idx="2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 w="12700" cap="rnd">
          <a:solidFill>
            <a:schemeClr val="dk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0.5</c:v>
                </c:pt>
                <c:pt idx="1">
                  <c:v>2</c:v>
                </c:pt>
                <c:pt idx="2">
                  <c:v>0.5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1.5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  <c:max val="2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1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0.5</c:v>
                </c:pt>
                <c:pt idx="1">
                  <c:v>2</c:v>
                </c:pt>
                <c:pt idx="2">
                  <c:v>1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0.5</c:v>
                </c:pt>
                <c:pt idx="1">
                  <c:v>2</c:v>
                </c:pt>
                <c:pt idx="2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  <c:max val="2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0.5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2.5</c:v>
                </c:pt>
                <c:pt idx="1">
                  <c:v>1</c:v>
                </c:pt>
                <c:pt idx="2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  <c:max val="2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2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2.5</c:v>
                </c:pt>
                <c:pt idx="1">
                  <c:v>1</c:v>
                </c:pt>
                <c:pt idx="2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2.5</c:v>
                </c:pt>
                <c:pt idx="1">
                  <c:v>1</c:v>
                </c:pt>
                <c:pt idx="2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  <c:max val="2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2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 w="12700" cap="rnd">
          <a:solidFill>
            <a:schemeClr val="dk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0.5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  <c:max val="2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0.5</c:v>
                </c:pt>
                <c:pt idx="1">
                  <c:v>2</c:v>
                </c:pt>
                <c:pt idx="2">
                  <c:v>1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0.5</c:v>
                </c:pt>
                <c:pt idx="1">
                  <c:v>2</c:v>
                </c:pt>
                <c:pt idx="2">
                  <c:v>1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  <c:max val="2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42936209060824"/>
          <c:y val="7.1472441881918078E-2"/>
          <c:w val="0.89317503280839894"/>
          <c:h val="0.7929683516990225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Лист1!$A$2:$A$4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2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1.5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90-4E25-978B-DB0A07C3B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4650840"/>
        <c:axId val="424652808"/>
      </c:scatterChart>
      <c:valAx>
        <c:axId val="424650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2808"/>
        <c:crosses val="autoZero"/>
        <c:crossBetween val="midCat"/>
      </c:valAx>
      <c:valAx>
        <c:axId val="42465280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650840"/>
        <c:crosses val="autoZero"/>
        <c:crossBetween val="midCat"/>
      </c:valAx>
      <c:spPr>
        <a:noFill/>
        <a:ln w="12700" cap="rnd">
          <a:solidFill>
            <a:schemeClr val="dk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0.43879</cdr:x>
      <cdr:y>0.20589</cdr:y>
    </cdr:from>
    <cdr:to>
      <cdr:x>0.43879</cdr:x>
      <cdr:y>0.59482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1538035" y="773362"/>
          <a:ext cx="0" cy="1460894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0.09814</cdr:x>
      <cdr:y>0.33446</cdr:y>
    </cdr:from>
    <cdr:to>
      <cdr:x>0.78012</cdr:x>
      <cdr:y>0.33446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43988" y="1359263"/>
          <a:ext cx="2390503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0.27435</cdr:x>
      <cdr:y>0.33501</cdr:y>
    </cdr:from>
    <cdr:to>
      <cdr:x>0.78131</cdr:x>
      <cdr:y>0.59866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961652" y="1258362"/>
          <a:ext cx="1776996" cy="990309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0.10092</cdr:x>
      <cdr:y>0.46728</cdr:y>
    </cdr:from>
    <cdr:to>
      <cdr:x>0.7829</cdr:x>
      <cdr:y>0.46728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53741" y="1755200"/>
          <a:ext cx="2390477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0.31262</cdr:x>
      <cdr:y>0.46407</cdr:y>
    </cdr:from>
    <cdr:to>
      <cdr:x>0.75753</cdr:x>
      <cdr:y>0.73113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1095791" y="1743144"/>
          <a:ext cx="1559505" cy="1003129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0.10237</cdr:x>
      <cdr:y>0.33435</cdr:y>
    </cdr:from>
    <cdr:to>
      <cdr:x>0.97196</cdr:x>
      <cdr:y>0.33435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58812" y="1255876"/>
          <a:ext cx="3048098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0.31457</cdr:x>
      <cdr:y>0.33636</cdr:y>
    </cdr:from>
    <cdr:to>
      <cdr:x>0.97196</cdr:x>
      <cdr:y>0.73113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1102616" y="1263413"/>
          <a:ext cx="2304294" cy="148286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0.26838</cdr:x>
      <cdr:y>0.33734</cdr:y>
    </cdr:from>
    <cdr:to>
      <cdr:x>0.77243</cdr:x>
      <cdr:y>0.73113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940714" y="1267113"/>
          <a:ext cx="1766808" cy="1479161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0.09421</cdr:x>
      <cdr:y>0.60023</cdr:y>
    </cdr:from>
    <cdr:to>
      <cdr:x>0.77619</cdr:x>
      <cdr:y>0.60023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30239" y="2254566"/>
          <a:ext cx="2390477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0.4403</cdr:x>
      <cdr:y>0.20589</cdr:y>
    </cdr:from>
    <cdr:to>
      <cdr:x>0.4403</cdr:x>
      <cdr:y>0.59482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1543351" y="773362"/>
          <a:ext cx="0" cy="1460894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0.09814</cdr:x>
      <cdr:y>0.33446</cdr:y>
    </cdr:from>
    <cdr:to>
      <cdr:x>0.78012</cdr:x>
      <cdr:y>0.33446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43988" y="1359263"/>
          <a:ext cx="2390503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0.43879</cdr:x>
      <cdr:y>0.20589</cdr:y>
    </cdr:from>
    <cdr:to>
      <cdr:x>0.43879</cdr:x>
      <cdr:y>0.59482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1538035" y="773362"/>
          <a:ext cx="0" cy="1460894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0.09814</cdr:x>
      <cdr:y>0.73092</cdr:y>
    </cdr:from>
    <cdr:to>
      <cdr:x>0.78012</cdr:x>
      <cdr:y>0.73092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44000" y="2745469"/>
          <a:ext cx="2390477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0.43879</cdr:x>
      <cdr:y>0.20589</cdr:y>
    </cdr:from>
    <cdr:to>
      <cdr:x>0.43879</cdr:x>
      <cdr:y>0.59482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1538035" y="773362"/>
          <a:ext cx="0" cy="1460894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0.09814</cdr:x>
      <cdr:y>0.33446</cdr:y>
    </cdr:from>
    <cdr:to>
      <cdr:x>0.78012</cdr:x>
      <cdr:y>0.33446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43988" y="1359263"/>
          <a:ext cx="2390503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0.27075</cdr:x>
      <cdr:y>0.33456</cdr:y>
    </cdr:from>
    <cdr:to>
      <cdr:x>0.60988</cdr:x>
      <cdr:y>0.33456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949021" y="1256686"/>
          <a:ext cx="1188718" cy="0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0.09814</cdr:x>
      <cdr:y>0.33652</cdr:y>
    </cdr:from>
    <cdr:to>
      <cdr:x>0.78012</cdr:x>
      <cdr:y>0.33652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44000" y="1264051"/>
          <a:ext cx="2390477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0.43908</cdr:x>
      <cdr:y>0.33501</cdr:y>
    </cdr:from>
    <cdr:to>
      <cdr:x>0.78131</cdr:x>
      <cdr:y>0.33501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1539051" y="1258343"/>
          <a:ext cx="1199585" cy="0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0.09814</cdr:x>
      <cdr:y>0.33446</cdr:y>
    </cdr:from>
    <cdr:to>
      <cdr:x>0.78012</cdr:x>
      <cdr:y>0.33446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44000" y="1256295"/>
          <a:ext cx="2390477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0.27285</cdr:x>
      <cdr:y>0.33733</cdr:y>
    </cdr:from>
    <cdr:to>
      <cdr:x>0.77721</cdr:x>
      <cdr:y>0.33733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956388" y="1267093"/>
          <a:ext cx="1767883" cy="0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0.0977</cdr:x>
      <cdr:y>0.33308</cdr:y>
    </cdr:from>
    <cdr:to>
      <cdr:x>0.77968</cdr:x>
      <cdr:y>0.33308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42457" y="1251127"/>
          <a:ext cx="2390477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0.27971</cdr:x>
      <cdr:y>0.33308</cdr:y>
    </cdr:from>
    <cdr:to>
      <cdr:x>0.77243</cdr:x>
      <cdr:y>0.33734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980440" y="1251127"/>
          <a:ext cx="1727082" cy="16002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0.09814</cdr:x>
      <cdr:y>0.33446</cdr:y>
    </cdr:from>
    <cdr:to>
      <cdr:x>0.78012</cdr:x>
      <cdr:y>0.33446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44000" y="1256295"/>
          <a:ext cx="2390477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0.26784</cdr:x>
      <cdr:y>0.3381</cdr:y>
    </cdr:from>
    <cdr:to>
      <cdr:x>0.61437</cdr:x>
      <cdr:y>0.60515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938841" y="1269956"/>
          <a:ext cx="1214650" cy="1003112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0.09814</cdr:x>
      <cdr:y>0.46867</cdr:y>
    </cdr:from>
    <cdr:to>
      <cdr:x>0.78012</cdr:x>
      <cdr:y>0.46867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344000" y="1760427"/>
          <a:ext cx="2390477" cy="0"/>
        </a:xfrm>
        <a:prstGeom xmlns:a="http://schemas.openxmlformats.org/drawingml/2006/main" prst="line">
          <a:avLst/>
        </a:prstGeom>
        <a:ln xmlns:a="http://schemas.openxmlformats.org/drawingml/2006/main">
          <a:prstDash val="lg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361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320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021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33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018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110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797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4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329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14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FBB21-323E-443F-BA9B-4B46080F089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880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FBB21-323E-443F-BA9B-4B46080F089D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0047B-16AF-4DF4-BBB9-E1BC27BD3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720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166628" y="-150840"/>
            <a:ext cx="3505200" cy="3756189"/>
            <a:chOff x="831669" y="482600"/>
            <a:chExt cx="3505200" cy="3756189"/>
          </a:xfrm>
        </p:grpSpPr>
        <p:graphicFrame>
          <p:nvGraphicFramePr>
            <p:cNvPr id="6" name="Диаграмма 5"/>
            <p:cNvGraphicFramePr/>
            <p:nvPr>
              <p:extLst>
                <p:ext uri="{D42A27DB-BD31-4B8C-83A1-F6EECF244321}">
                  <p14:modId xmlns:p14="http://schemas.microsoft.com/office/powerpoint/2010/main" val="15043271"/>
                </p:ext>
              </p:extLst>
            </p:nvPr>
          </p:nvGraphicFramePr>
          <p:xfrm>
            <a:off x="831669" y="482600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1998617" y="2514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98617" y="9446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91840" y="1436915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5248079" y="-171196"/>
            <a:ext cx="3505200" cy="3756189"/>
            <a:chOff x="831669" y="482600"/>
            <a:chExt cx="3505200" cy="3756189"/>
          </a:xfrm>
        </p:grpSpPr>
        <p:graphicFrame>
          <p:nvGraphicFramePr>
            <p:cNvPr id="28" name="Диаграмма 27"/>
            <p:cNvGraphicFramePr/>
            <p:nvPr>
              <p:extLst>
                <p:ext uri="{D42A27DB-BD31-4B8C-83A1-F6EECF244321}">
                  <p14:modId xmlns:p14="http://schemas.microsoft.com/office/powerpoint/2010/main" val="940802070"/>
                </p:ext>
              </p:extLst>
            </p:nvPr>
          </p:nvGraphicFramePr>
          <p:xfrm>
            <a:off x="831669" y="482600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9" name="TextBox 28"/>
            <p:cNvSpPr txBox="1"/>
            <p:nvPr/>
          </p:nvSpPr>
          <p:spPr>
            <a:xfrm>
              <a:off x="2110253" y="26634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128853" y="95171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563945" y="1412015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166627" y="3101811"/>
            <a:ext cx="3505200" cy="3756189"/>
            <a:chOff x="831669" y="482600"/>
            <a:chExt cx="3505200" cy="3756189"/>
          </a:xfrm>
        </p:grpSpPr>
        <p:graphicFrame>
          <p:nvGraphicFramePr>
            <p:cNvPr id="33" name="Диаграмма 32"/>
            <p:cNvGraphicFramePr/>
            <p:nvPr>
              <p:extLst>
                <p:ext uri="{D42A27DB-BD31-4B8C-83A1-F6EECF244321}">
                  <p14:modId xmlns:p14="http://schemas.microsoft.com/office/powerpoint/2010/main" val="2963030159"/>
                </p:ext>
              </p:extLst>
            </p:nvPr>
          </p:nvGraphicFramePr>
          <p:xfrm>
            <a:off x="831669" y="482600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4" name="TextBox 33"/>
            <p:cNvSpPr txBox="1"/>
            <p:nvPr/>
          </p:nvSpPr>
          <p:spPr>
            <a:xfrm>
              <a:off x="2098220" y="265863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72215" y="9446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300958" y="2883932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</p:grpSp>
      <p:cxnSp>
        <p:nvCxnSpPr>
          <p:cNvPr id="38" name="Прямая соединительная линия 37"/>
          <p:cNvCxnSpPr/>
          <p:nvPr/>
        </p:nvCxnSpPr>
        <p:spPr>
          <a:xfrm>
            <a:off x="1698171" y="5349400"/>
            <a:ext cx="0" cy="1012211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0" name="Группа 39"/>
          <p:cNvGrpSpPr/>
          <p:nvPr/>
        </p:nvGrpSpPr>
        <p:grpSpPr>
          <a:xfrm>
            <a:off x="5287266" y="3101810"/>
            <a:ext cx="3505200" cy="3756189"/>
            <a:chOff x="831669" y="482600"/>
            <a:chExt cx="3505200" cy="3756189"/>
          </a:xfrm>
        </p:grpSpPr>
        <p:graphicFrame>
          <p:nvGraphicFramePr>
            <p:cNvPr id="41" name="Диаграмма 40"/>
            <p:cNvGraphicFramePr/>
            <p:nvPr>
              <p:extLst>
                <p:ext uri="{D42A27DB-BD31-4B8C-83A1-F6EECF244321}">
                  <p14:modId xmlns:p14="http://schemas.microsoft.com/office/powerpoint/2010/main" val="1002651952"/>
                </p:ext>
              </p:extLst>
            </p:nvPr>
          </p:nvGraphicFramePr>
          <p:xfrm>
            <a:off x="831669" y="482600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42" name="TextBox 41"/>
            <p:cNvSpPr txBox="1"/>
            <p:nvPr/>
          </p:nvSpPr>
          <p:spPr>
            <a:xfrm>
              <a:off x="2114162" y="26634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097907" y="91750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89666" y="1400519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</p:grpSp>
      <p:sp>
        <p:nvSpPr>
          <p:cNvPr id="45" name="Овал 44"/>
          <p:cNvSpPr/>
          <p:nvPr/>
        </p:nvSpPr>
        <p:spPr>
          <a:xfrm>
            <a:off x="1637014" y="1033987"/>
            <a:ext cx="143691" cy="143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6720602" y="1009985"/>
            <a:ext cx="143691" cy="143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6762426" y="4286427"/>
            <a:ext cx="143691" cy="143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1626382" y="5779671"/>
            <a:ext cx="143691" cy="143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8662926" y="561725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608968" y="231235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8656421" y="23123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-1</a:t>
            </a:r>
            <a:endParaRPr lang="ru-RU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3573537" y="564164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6823055" y="3997195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1694035" y="716823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6782335" y="724189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1669451" y="5503143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800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166628" y="-150840"/>
            <a:ext cx="3505200" cy="3756189"/>
            <a:chOff x="831669" y="482600"/>
            <a:chExt cx="3505200" cy="3756189"/>
          </a:xfrm>
        </p:grpSpPr>
        <p:graphicFrame>
          <p:nvGraphicFramePr>
            <p:cNvPr id="6" name="Диаграмма 5"/>
            <p:cNvGraphicFramePr/>
            <p:nvPr>
              <p:extLst>
                <p:ext uri="{D42A27DB-BD31-4B8C-83A1-F6EECF244321}">
                  <p14:modId xmlns:p14="http://schemas.microsoft.com/office/powerpoint/2010/main" val="622539625"/>
                </p:ext>
              </p:extLst>
            </p:nvPr>
          </p:nvGraphicFramePr>
          <p:xfrm>
            <a:off x="831669" y="482600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1525559" y="139983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911220" y="1405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03147" y="1399830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5248079" y="-160564"/>
            <a:ext cx="3505200" cy="3756189"/>
            <a:chOff x="831669" y="482600"/>
            <a:chExt cx="3505200" cy="3756189"/>
          </a:xfrm>
        </p:grpSpPr>
        <p:graphicFrame>
          <p:nvGraphicFramePr>
            <p:cNvPr id="28" name="Диаграмма 27"/>
            <p:cNvGraphicFramePr/>
            <p:nvPr>
              <p:extLst>
                <p:ext uri="{D42A27DB-BD31-4B8C-83A1-F6EECF244321}">
                  <p14:modId xmlns:p14="http://schemas.microsoft.com/office/powerpoint/2010/main" val="2788730481"/>
                </p:ext>
              </p:extLst>
            </p:nvPr>
          </p:nvGraphicFramePr>
          <p:xfrm>
            <a:off x="831669" y="482600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9" name="TextBox 28"/>
            <p:cNvSpPr txBox="1"/>
            <p:nvPr/>
          </p:nvSpPr>
          <p:spPr>
            <a:xfrm>
              <a:off x="2124945" y="1410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510598" y="142843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563945" y="1412015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166627" y="3101811"/>
            <a:ext cx="3505200" cy="3756189"/>
            <a:chOff x="831669" y="482600"/>
            <a:chExt cx="3505200" cy="3756189"/>
          </a:xfrm>
        </p:grpSpPr>
        <p:graphicFrame>
          <p:nvGraphicFramePr>
            <p:cNvPr id="33" name="Диаграмма 32"/>
            <p:cNvGraphicFramePr/>
            <p:nvPr>
              <p:extLst>
                <p:ext uri="{D42A27DB-BD31-4B8C-83A1-F6EECF244321}">
                  <p14:modId xmlns:p14="http://schemas.microsoft.com/office/powerpoint/2010/main" val="622286342"/>
                </p:ext>
              </p:extLst>
            </p:nvPr>
          </p:nvGraphicFramePr>
          <p:xfrm>
            <a:off x="831669" y="482600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4" name="TextBox 33"/>
            <p:cNvSpPr txBox="1"/>
            <p:nvPr/>
          </p:nvSpPr>
          <p:spPr>
            <a:xfrm>
              <a:off x="1519058" y="141518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534247" y="141518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085492" y="1396355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5255370" y="3101810"/>
            <a:ext cx="3505200" cy="3756189"/>
            <a:chOff x="831669" y="482600"/>
            <a:chExt cx="3505200" cy="3756189"/>
          </a:xfrm>
        </p:grpSpPr>
        <p:graphicFrame>
          <p:nvGraphicFramePr>
            <p:cNvPr id="41" name="Диаграмма 40"/>
            <p:cNvGraphicFramePr/>
            <p:nvPr>
              <p:extLst>
                <p:ext uri="{D42A27DB-BD31-4B8C-83A1-F6EECF244321}">
                  <p14:modId xmlns:p14="http://schemas.microsoft.com/office/powerpoint/2010/main" val="2210730992"/>
                </p:ext>
              </p:extLst>
            </p:nvPr>
          </p:nvGraphicFramePr>
          <p:xfrm>
            <a:off x="831669" y="482600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42" name="TextBox 41"/>
            <p:cNvSpPr txBox="1"/>
            <p:nvPr/>
          </p:nvSpPr>
          <p:spPr>
            <a:xfrm>
              <a:off x="1520009" y="137672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511998" y="139601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70070" y="2401672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</p:grpSp>
      <p:sp>
        <p:nvSpPr>
          <p:cNvPr id="47" name="Овал 46"/>
          <p:cNvSpPr/>
          <p:nvPr/>
        </p:nvSpPr>
        <p:spPr>
          <a:xfrm>
            <a:off x="6730530" y="5284531"/>
            <a:ext cx="143691" cy="143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1637014" y="4293379"/>
            <a:ext cx="143691" cy="143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8662926" y="561725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ru-RU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3608968" y="231235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8656421" y="23123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-1</a:t>
            </a:r>
            <a:endParaRPr lang="ru-RU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3573537" y="564164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9368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150767825"/>
              </p:ext>
            </p:extLst>
          </p:nvPr>
        </p:nvGraphicFramePr>
        <p:xfrm>
          <a:off x="166628" y="-150840"/>
          <a:ext cx="3505200" cy="3756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54016" y="21276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246179" y="7725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821923" y="129082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endParaRPr lang="ru-RU" dirty="0"/>
          </a:p>
        </p:txBody>
      </p:sp>
      <p:graphicFrame>
        <p:nvGraphicFramePr>
          <p:cNvPr id="28" name="Диаграмма 27"/>
          <p:cNvGraphicFramePr/>
          <p:nvPr>
            <p:extLst>
              <p:ext uri="{D42A27DB-BD31-4B8C-83A1-F6EECF244321}">
                <p14:modId xmlns:p14="http://schemas.microsoft.com/office/powerpoint/2010/main" val="1938957356"/>
              </p:ext>
            </p:extLst>
          </p:nvPr>
        </p:nvGraphicFramePr>
        <p:xfrm>
          <a:off x="5248079" y="-160564"/>
          <a:ext cx="3505200" cy="3756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5960841" y="20555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7927008" y="7852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5960841" y="1285957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endParaRPr lang="ru-RU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166627" y="3101811"/>
            <a:ext cx="3505200" cy="3756189"/>
            <a:chOff x="831669" y="482600"/>
            <a:chExt cx="3505200" cy="3756189"/>
          </a:xfrm>
        </p:grpSpPr>
        <p:graphicFrame>
          <p:nvGraphicFramePr>
            <p:cNvPr id="33" name="Диаграмма 32"/>
            <p:cNvGraphicFramePr/>
            <p:nvPr>
              <p:extLst>
                <p:ext uri="{D42A27DB-BD31-4B8C-83A1-F6EECF244321}">
                  <p14:modId xmlns:p14="http://schemas.microsoft.com/office/powerpoint/2010/main" val="2098467070"/>
                </p:ext>
              </p:extLst>
            </p:nvPr>
          </p:nvGraphicFramePr>
          <p:xfrm>
            <a:off x="831669" y="482600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4" name="TextBox 33"/>
            <p:cNvSpPr txBox="1"/>
            <p:nvPr/>
          </p:nvSpPr>
          <p:spPr>
            <a:xfrm>
              <a:off x="1669901" y="317822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212907" y="188665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455473" y="1446108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5255370" y="3101810"/>
            <a:ext cx="3505200" cy="3756189"/>
            <a:chOff x="831669" y="482600"/>
            <a:chExt cx="3505200" cy="3756189"/>
          </a:xfrm>
        </p:grpSpPr>
        <p:graphicFrame>
          <p:nvGraphicFramePr>
            <p:cNvPr id="41" name="Диаграмма 40"/>
            <p:cNvGraphicFramePr/>
            <p:nvPr>
              <p:extLst>
                <p:ext uri="{D42A27DB-BD31-4B8C-83A1-F6EECF244321}">
                  <p14:modId xmlns:p14="http://schemas.microsoft.com/office/powerpoint/2010/main" val="1161545312"/>
                </p:ext>
              </p:extLst>
            </p:nvPr>
          </p:nvGraphicFramePr>
          <p:xfrm>
            <a:off x="831669" y="482600"/>
            <a:ext cx="3505200" cy="37561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42" name="TextBox 41"/>
            <p:cNvSpPr txBox="1"/>
            <p:nvPr/>
          </p:nvSpPr>
          <p:spPr>
            <a:xfrm>
              <a:off x="1537140" y="317822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ru-RU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511998" y="139601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70070" y="2401672"/>
              <a:ext cx="303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endParaRPr lang="ru-RU" dirty="0"/>
            </a:p>
          </p:txBody>
        </p:sp>
      </p:grpSp>
      <p:sp>
        <p:nvSpPr>
          <p:cNvPr id="47" name="Овал 46"/>
          <p:cNvSpPr/>
          <p:nvPr/>
        </p:nvSpPr>
        <p:spPr>
          <a:xfrm>
            <a:off x="6730530" y="5284531"/>
            <a:ext cx="143691" cy="143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3479650" y="4290960"/>
            <a:ext cx="143691" cy="143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8662926" y="561725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  <a:endParaRPr lang="ru-RU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3608968" y="231235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8656421" y="23123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-1</a:t>
            </a:r>
            <a:endParaRPr lang="ru-RU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3573537" y="564164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  <a:endParaRPr lang="ru-RU" sz="2400" dirty="0"/>
          </a:p>
        </p:txBody>
      </p:sp>
      <p:sp>
        <p:nvSpPr>
          <p:cNvPr id="37" name="Овал 36"/>
          <p:cNvSpPr/>
          <p:nvPr/>
        </p:nvSpPr>
        <p:spPr>
          <a:xfrm>
            <a:off x="1637013" y="1542464"/>
            <a:ext cx="143691" cy="143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4465746" y="1429643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1461736" y="1225304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sp>
        <p:nvSpPr>
          <p:cNvPr id="45" name="Овал 44"/>
          <p:cNvSpPr/>
          <p:nvPr/>
        </p:nvSpPr>
        <p:spPr>
          <a:xfrm>
            <a:off x="7007970" y="1516461"/>
            <a:ext cx="143691" cy="143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6844634" y="1218974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6772208" y="5358162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3288211" y="3993473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459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60</Words>
  <Application>Microsoft Office PowerPoint</Application>
  <PresentationFormat>Экран (4:3)</PresentationFormat>
  <Paragraphs>57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14</cp:revision>
  <dcterms:created xsi:type="dcterms:W3CDTF">2022-11-09T17:59:49Z</dcterms:created>
  <dcterms:modified xsi:type="dcterms:W3CDTF">2022-11-09T21:20:51Z</dcterms:modified>
</cp:coreProperties>
</file>