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f0b32f30ac35667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1.5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2.5</c:v>
                </c:pt>
                <c:pt idx="1">
                  <c:v>1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 w="12700" cap="rnd">
          <a:solidFill>
            <a:schemeClr val="dk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4853528403389699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0.5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1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2.5</c:v>
                </c:pt>
                <c:pt idx="1">
                  <c:v>1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0.5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2.5</c:v>
                </c:pt>
                <c:pt idx="1">
                  <c:v>1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4.4423749710145045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2.5</c:v>
                </c:pt>
                <c:pt idx="1">
                  <c:v>1</c:v>
                </c:pt>
                <c:pt idx="2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 w="12700" cap="rnd">
          <a:solidFill>
            <a:schemeClr val="dk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0.5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 w="12700" cap="rnd">
          <a:solidFill>
            <a:schemeClr val="dk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0.43879</cdr:x>
      <cdr:y>0.20589</cdr:y>
    </cdr:from>
    <cdr:to>
      <cdr:x>0.43879</cdr:x>
      <cdr:y>0.59482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38035" y="773362"/>
          <a:ext cx="0" cy="1460894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0.26501</cdr:x>
      <cdr:y>0.33446</cdr:y>
    </cdr:from>
    <cdr:to>
      <cdr:x>0.64401</cdr:x>
      <cdr:y>0.33446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928927" y="1256295"/>
          <a:ext cx="1328468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0.27435</cdr:x>
      <cdr:y>0.33501</cdr:y>
    </cdr:from>
    <cdr:to>
      <cdr:x>0.78131</cdr:x>
      <cdr:y>0.59866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961652" y="1258362"/>
          <a:ext cx="1776996" cy="990309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0.10092</cdr:x>
      <cdr:y>0.46728</cdr:y>
    </cdr:from>
    <cdr:to>
      <cdr:x>0.7829</cdr:x>
      <cdr:y>0.46728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53741" y="1755200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0.31262</cdr:x>
      <cdr:y>0.46407</cdr:y>
    </cdr:from>
    <cdr:to>
      <cdr:x>0.75753</cdr:x>
      <cdr:y>0.73113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1095791" y="1743144"/>
          <a:ext cx="1559505" cy="1003129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0.10237</cdr:x>
      <cdr:y>0.33435</cdr:y>
    </cdr:from>
    <cdr:to>
      <cdr:x>0.97196</cdr:x>
      <cdr:y>0.33435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58812" y="1255876"/>
          <a:ext cx="3048098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0.31457</cdr:x>
      <cdr:y>0.33636</cdr:y>
    </cdr:from>
    <cdr:to>
      <cdr:x>0.97196</cdr:x>
      <cdr:y>0.73113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1102616" y="1263413"/>
          <a:ext cx="2304294" cy="148286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0.26838</cdr:x>
      <cdr:y>0.33734</cdr:y>
    </cdr:from>
    <cdr:to>
      <cdr:x>0.77243</cdr:x>
      <cdr:y>0.73113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940714" y="1267113"/>
          <a:ext cx="1766808" cy="1479161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0.11636</cdr:x>
      <cdr:y>0.60023</cdr:y>
    </cdr:from>
    <cdr:to>
      <cdr:x>0.79834</cdr:x>
      <cdr:y>0.60023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07863" y="2254577"/>
          <a:ext cx="2390476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0.43879</cdr:x>
      <cdr:y>0.20589</cdr:y>
    </cdr:from>
    <cdr:to>
      <cdr:x>0.43879</cdr:x>
      <cdr:y>0.59482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38035" y="773362"/>
          <a:ext cx="0" cy="1460894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0.33446</cdr:y>
    </cdr:from>
    <cdr:to>
      <cdr:x>0.78012</cdr:x>
      <cdr:y>0.33446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3988" y="1359263"/>
          <a:ext cx="2390503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0.4403</cdr:x>
      <cdr:y>0.20589</cdr:y>
    </cdr:from>
    <cdr:to>
      <cdr:x>0.4403</cdr:x>
      <cdr:y>0.59482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43340" y="773362"/>
          <a:ext cx="0" cy="1460894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0.33446</cdr:y>
    </cdr:from>
    <cdr:to>
      <cdr:x>0.78012</cdr:x>
      <cdr:y>0.33446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3988" y="1359263"/>
          <a:ext cx="2390503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0.43879</cdr:x>
      <cdr:y>0.17833</cdr:y>
    </cdr:from>
    <cdr:to>
      <cdr:x>0.43879</cdr:x>
      <cdr:y>0.56726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38047" y="669845"/>
          <a:ext cx="0" cy="1460894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0.20643</cdr:x>
      <cdr:y>0.70106</cdr:y>
    </cdr:from>
    <cdr:to>
      <cdr:x>0.76727</cdr:x>
      <cdr:y>0.70106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723563" y="2633330"/>
          <a:ext cx="196585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0.27075</cdr:x>
      <cdr:y>0.33456</cdr:y>
    </cdr:from>
    <cdr:to>
      <cdr:x>0.60988</cdr:x>
      <cdr:y>0.33456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949021" y="1256686"/>
          <a:ext cx="1188718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0.33652</cdr:y>
    </cdr:from>
    <cdr:to>
      <cdr:x>0.78012</cdr:x>
      <cdr:y>0.33652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4000" y="1264051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0.27285</cdr:x>
      <cdr:y>0.33733</cdr:y>
    </cdr:from>
    <cdr:to>
      <cdr:x>0.77721</cdr:x>
      <cdr:y>0.33733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956388" y="1267093"/>
          <a:ext cx="1767883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0.0977</cdr:x>
      <cdr:y>0.33308</cdr:y>
    </cdr:from>
    <cdr:to>
      <cdr:x>0.77968</cdr:x>
      <cdr:y>0.33308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2457" y="1251127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0.27971</cdr:x>
      <cdr:y>0.33308</cdr:y>
    </cdr:from>
    <cdr:to>
      <cdr:x>0.77243</cdr:x>
      <cdr:y>0.33734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980440" y="1251127"/>
          <a:ext cx="1727082" cy="16002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0.33446</cdr:y>
    </cdr:from>
    <cdr:to>
      <cdr:x>0.78012</cdr:x>
      <cdr:y>0.33446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4000" y="1256295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0.43908</cdr:x>
      <cdr:y>0.33501</cdr:y>
    </cdr:from>
    <cdr:to>
      <cdr:x>0.78131</cdr:x>
      <cdr:y>0.33501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39051" y="1258343"/>
          <a:ext cx="1199585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0.33446</cdr:y>
    </cdr:from>
    <cdr:to>
      <cdr:x>0.78012</cdr:x>
      <cdr:y>0.33446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4000" y="1256295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0.26784</cdr:x>
      <cdr:y>0.3381</cdr:y>
    </cdr:from>
    <cdr:to>
      <cdr:x>0.61437</cdr:x>
      <cdr:y>0.60515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938841" y="1269956"/>
          <a:ext cx="1214650" cy="1003112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0.46867</cdr:y>
    </cdr:from>
    <cdr:to>
      <cdr:x>0.78012</cdr:x>
      <cdr:y>0.46867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4000" y="1760427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36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32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2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3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01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11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79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4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2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14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88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FBB21-323E-443F-BA9B-4B46080F089D}" type="datetimeFigureOut">
              <a:rPr lang="ru-RU" smtClean="0"/>
              <a:t>25.12.2022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72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66628" y="-150840"/>
            <a:ext cx="3505200" cy="3756189"/>
            <a:chOff x="831669" y="482600"/>
            <a:chExt cx="3505200" cy="3756189"/>
          </a:xfrm>
        </p:grpSpPr>
        <p:graphicFrame>
          <p:nvGraphicFramePr>
            <p:cNvPr id="6" name="Диаграмма 5"/>
            <p:cNvGraphicFramePr/>
            <p:nvPr>
              <p:extLst>
                <p:ext uri="{D42A27DB-BD31-4B8C-83A1-F6EECF244321}">
                  <p14:modId xmlns:p14="http://schemas.microsoft.com/office/powerpoint/2010/main" val="535343166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1998617" y="2514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98617" y="9446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57008" y="1436915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2908532" y="3260785"/>
            <a:ext cx="3505200" cy="3786996"/>
            <a:chOff x="624635" y="672381"/>
            <a:chExt cx="3505200" cy="3756189"/>
          </a:xfrm>
        </p:grpSpPr>
        <p:graphicFrame>
          <p:nvGraphicFramePr>
            <p:cNvPr id="41" name="Диаграмма 40"/>
            <p:cNvGraphicFramePr/>
            <p:nvPr>
              <p:extLst>
                <p:ext uri="{D42A27DB-BD31-4B8C-83A1-F6EECF244321}">
                  <p14:modId xmlns:p14="http://schemas.microsoft.com/office/powerpoint/2010/main" val="2232266126"/>
                </p:ext>
              </p:extLst>
            </p:nvPr>
          </p:nvGraphicFramePr>
          <p:xfrm>
            <a:off x="624635" y="672381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4" name="TextBox 43"/>
            <p:cNvSpPr txBox="1"/>
            <p:nvPr/>
          </p:nvSpPr>
          <p:spPr>
            <a:xfrm>
              <a:off x="2132798" y="1478156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912485" y="-171196"/>
            <a:ext cx="3505200" cy="3756189"/>
            <a:chOff x="831669" y="482600"/>
            <a:chExt cx="3505200" cy="3756189"/>
          </a:xfrm>
        </p:grpSpPr>
        <p:sp>
          <p:nvSpPr>
            <p:cNvPr id="29" name="TextBox 28"/>
            <p:cNvSpPr txBox="1"/>
            <p:nvPr/>
          </p:nvSpPr>
          <p:spPr>
            <a:xfrm>
              <a:off x="2110253" y="26634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28853" y="95171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63945" y="1412015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  <p:graphicFrame>
          <p:nvGraphicFramePr>
            <p:cNvPr id="28" name="Диаграмма 27"/>
            <p:cNvGraphicFramePr/>
            <p:nvPr>
              <p:extLst>
                <p:ext uri="{D42A27DB-BD31-4B8C-83A1-F6EECF244321}">
                  <p14:modId xmlns:p14="http://schemas.microsoft.com/office/powerpoint/2010/main" val="4169908073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32" name="Группа 31"/>
          <p:cNvGrpSpPr/>
          <p:nvPr/>
        </p:nvGrpSpPr>
        <p:grpSpPr>
          <a:xfrm>
            <a:off x="132121" y="3386483"/>
            <a:ext cx="3505200" cy="3756189"/>
            <a:chOff x="831669" y="646502"/>
            <a:chExt cx="3505200" cy="3756189"/>
          </a:xfrm>
        </p:grpSpPr>
        <p:graphicFrame>
          <p:nvGraphicFramePr>
            <p:cNvPr id="33" name="Диаграмма 32"/>
            <p:cNvGraphicFramePr/>
            <p:nvPr>
              <p:extLst>
                <p:ext uri="{D42A27DB-BD31-4B8C-83A1-F6EECF244321}">
                  <p14:modId xmlns:p14="http://schemas.microsoft.com/office/powerpoint/2010/main" val="4064973089"/>
                </p:ext>
              </p:extLst>
            </p:nvPr>
          </p:nvGraphicFramePr>
          <p:xfrm>
            <a:off x="831669" y="646502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>
              <a:off x="2098220" y="26586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72215" y="9446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326298" y="2944317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cxnSp>
        <p:nvCxnSpPr>
          <p:cNvPr id="38" name="Прямая соединительная линия 37"/>
          <p:cNvCxnSpPr/>
          <p:nvPr/>
        </p:nvCxnSpPr>
        <p:spPr>
          <a:xfrm>
            <a:off x="1672292" y="5358026"/>
            <a:ext cx="0" cy="1012211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1637014" y="1033987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4383039" y="1009985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373088" y="4458952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1600503" y="5934947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4917085" y="602521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065019" y="25495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4779206" y="2597741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-1</a:t>
            </a:r>
            <a:endParaRPr lang="ru-RU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2044685" y="59996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4183552" y="4083459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694035" y="71682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4487902" y="724189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1652198" y="5623912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658926" y="661717"/>
            <a:ext cx="3597217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dirty="0" err="1" smtClean="0"/>
              <a:t>yp</a:t>
            </a:r>
            <a:r>
              <a:rPr lang="en-US" dirty="0" smtClean="0"/>
              <a:t>&lt;min(y1,y2) or </a:t>
            </a:r>
            <a:r>
              <a:rPr lang="en-US" dirty="0" err="1" smtClean="0"/>
              <a:t>yp</a:t>
            </a:r>
            <a:r>
              <a:rPr lang="en-US" dirty="0" smtClean="0"/>
              <a:t>&gt;max(y1,y2</a:t>
            </a:r>
            <a:r>
              <a:rPr lang="en-US" dirty="0" smtClean="0"/>
              <a:t>):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return 0 </a:t>
            </a:r>
            <a:r>
              <a:rPr lang="en-US" dirty="0" smtClean="0"/>
              <a:t>   # </a:t>
            </a:r>
            <a:r>
              <a:rPr lang="en-US" dirty="0"/>
              <a:t>c)</a:t>
            </a:r>
            <a:endParaRPr lang="en-US" dirty="0" smtClean="0"/>
          </a:p>
          <a:p>
            <a:r>
              <a:rPr lang="en-US" dirty="0" err="1" smtClean="0"/>
              <a:t>elif</a:t>
            </a:r>
            <a:r>
              <a:rPr lang="en-US" dirty="0" smtClean="0"/>
              <a:t> </a:t>
            </a:r>
            <a:r>
              <a:rPr lang="en-US" dirty="0" smtClean="0"/>
              <a:t>x1&lt;</a:t>
            </a:r>
            <a:r>
              <a:rPr lang="en-US" dirty="0" err="1" smtClean="0"/>
              <a:t>xp</a:t>
            </a:r>
            <a:r>
              <a:rPr lang="en-US" dirty="0" smtClean="0"/>
              <a:t>:       </a:t>
            </a:r>
          </a:p>
          <a:p>
            <a:r>
              <a:rPr lang="en-US" dirty="0"/>
              <a:t> </a:t>
            </a:r>
            <a:r>
              <a:rPr lang="en-US" dirty="0" smtClean="0"/>
              <a:t>       return 1    # </a:t>
            </a:r>
            <a:r>
              <a:rPr lang="en-US" dirty="0"/>
              <a:t>a)</a:t>
            </a:r>
            <a:endParaRPr lang="en-US" dirty="0" smtClean="0"/>
          </a:p>
          <a:p>
            <a:r>
              <a:rPr lang="en-US" dirty="0" err="1"/>
              <a:t>e</a:t>
            </a:r>
            <a:r>
              <a:rPr lang="en-US" dirty="0" err="1" smtClean="0"/>
              <a:t>lif</a:t>
            </a:r>
            <a:r>
              <a:rPr lang="en-US" dirty="0" smtClean="0"/>
              <a:t> x1&gt;</a:t>
            </a:r>
            <a:r>
              <a:rPr lang="en-US" dirty="0" err="1" smtClean="0"/>
              <a:t>xp</a:t>
            </a:r>
            <a:r>
              <a:rPr lang="en-US" dirty="0" smtClean="0"/>
              <a:t>: </a:t>
            </a:r>
          </a:p>
          <a:p>
            <a:r>
              <a:rPr lang="en-US" dirty="0"/>
              <a:t> </a:t>
            </a:r>
            <a:r>
              <a:rPr lang="en-US" dirty="0" smtClean="0"/>
              <a:t>       return -1   # b)</a:t>
            </a:r>
          </a:p>
          <a:p>
            <a:r>
              <a:rPr lang="en-US" dirty="0"/>
              <a:t>e</a:t>
            </a:r>
            <a:r>
              <a:rPr lang="en-US" dirty="0" smtClean="0"/>
              <a:t>lse: 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smtClean="0"/>
              <a:t>return </a:t>
            </a:r>
            <a:r>
              <a:rPr lang="en-US" dirty="0"/>
              <a:t>3 </a:t>
            </a:r>
            <a:r>
              <a:rPr lang="en-US" dirty="0" smtClean="0"/>
              <a:t>   # d)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3661974" y="6913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4142912" y="3255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4142912" y="18782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4142912" y="53978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4142912" y="38278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586626" y="133368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a)</a:t>
            </a:r>
            <a:endParaRPr lang="ru-RU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3407463" y="133368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b)</a:t>
            </a:r>
            <a:endParaRPr lang="ru-RU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681516" y="345453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3467848" y="3506296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980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71742" y="-150840"/>
            <a:ext cx="3505200" cy="3756189"/>
            <a:chOff x="831669" y="482600"/>
            <a:chExt cx="3505200" cy="3756189"/>
          </a:xfrm>
        </p:grpSpPr>
        <p:graphicFrame>
          <p:nvGraphicFramePr>
            <p:cNvPr id="6" name="Диаграмма 5"/>
            <p:cNvGraphicFramePr/>
            <p:nvPr>
              <p:extLst>
                <p:ext uri="{D42A27DB-BD31-4B8C-83A1-F6EECF244321}">
                  <p14:modId xmlns:p14="http://schemas.microsoft.com/office/powerpoint/2010/main" val="622539625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1525559" y="13998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11220" y="1405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85895" y="1399830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28611" y="3101811"/>
            <a:ext cx="3505200" cy="3756189"/>
            <a:chOff x="831669" y="482600"/>
            <a:chExt cx="3505200" cy="3756189"/>
          </a:xfrm>
        </p:grpSpPr>
        <p:graphicFrame>
          <p:nvGraphicFramePr>
            <p:cNvPr id="33" name="Диаграмма 32"/>
            <p:cNvGraphicFramePr/>
            <p:nvPr>
              <p:extLst>
                <p:ext uri="{D42A27DB-BD31-4B8C-83A1-F6EECF244321}">
                  <p14:modId xmlns:p14="http://schemas.microsoft.com/office/powerpoint/2010/main" val="622286342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>
              <a:off x="1519058" y="14151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34247" y="14151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85492" y="1396355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2943530" y="3101811"/>
            <a:ext cx="3505200" cy="3756189"/>
            <a:chOff x="831669" y="482600"/>
            <a:chExt cx="3505200" cy="3756189"/>
          </a:xfrm>
          <a:solidFill>
            <a:schemeClr val="bg1"/>
          </a:solidFill>
        </p:grpSpPr>
        <p:graphicFrame>
          <p:nvGraphicFramePr>
            <p:cNvPr id="41" name="Диаграмма 40"/>
            <p:cNvGraphicFramePr/>
            <p:nvPr>
              <p:extLst>
                <p:ext uri="{D42A27DB-BD31-4B8C-83A1-F6EECF244321}">
                  <p14:modId xmlns:p14="http://schemas.microsoft.com/office/powerpoint/2010/main" val="1882111442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2" name="TextBox 41"/>
            <p:cNvSpPr txBox="1"/>
            <p:nvPr/>
          </p:nvSpPr>
          <p:spPr>
            <a:xfrm>
              <a:off x="1554514" y="1324965"/>
              <a:ext cx="301686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442987" y="1344260"/>
              <a:ext cx="301686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09688" y="2401672"/>
              <a:ext cx="303288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sp>
        <p:nvSpPr>
          <p:cNvPr id="48" name="Овал 47"/>
          <p:cNvSpPr/>
          <p:nvPr/>
        </p:nvSpPr>
        <p:spPr>
          <a:xfrm>
            <a:off x="1490372" y="4284753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5514286" y="584153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ru-RU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2056214" y="25970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</a:t>
            </a:r>
            <a:endParaRPr lang="ru-RU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5292119" y="237273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-1</a:t>
            </a:r>
            <a:endParaRPr lang="ru-RU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2020781" y="58141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endParaRPr lang="ru-RU" sz="2400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2936290" y="-163895"/>
            <a:ext cx="3505200" cy="3756189"/>
            <a:chOff x="2651843" y="669043"/>
            <a:chExt cx="3505200" cy="3756189"/>
          </a:xfrm>
          <a:solidFill>
            <a:schemeClr val="bg1"/>
          </a:solidFill>
        </p:grpSpPr>
        <p:sp>
          <p:nvSpPr>
            <p:cNvPr id="30" name="TextBox 29"/>
            <p:cNvSpPr txBox="1"/>
            <p:nvPr/>
          </p:nvSpPr>
          <p:spPr>
            <a:xfrm>
              <a:off x="3510598" y="1428439"/>
              <a:ext cx="301686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graphicFrame>
          <p:nvGraphicFramePr>
            <p:cNvPr id="28" name="Диаграмма 27"/>
            <p:cNvGraphicFramePr/>
            <p:nvPr>
              <p:extLst>
                <p:ext uri="{D42A27DB-BD31-4B8C-83A1-F6EECF244321}">
                  <p14:modId xmlns:p14="http://schemas.microsoft.com/office/powerpoint/2010/main" val="1897019736"/>
                </p:ext>
              </p:extLst>
            </p:nvPr>
          </p:nvGraphicFramePr>
          <p:xfrm>
            <a:off x="2651843" y="669043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37" name="TextBox 36"/>
            <p:cNvSpPr txBox="1"/>
            <p:nvPr/>
          </p:nvSpPr>
          <p:spPr>
            <a:xfrm>
              <a:off x="3427250" y="1446521"/>
              <a:ext cx="303288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1383" y="1471377"/>
              <a:ext cx="301686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221828" y="1505883"/>
              <a:ext cx="301686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ru-RU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5411890" y="260564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-4</a:t>
            </a:r>
            <a:endParaRPr lang="ru-RU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6763121" y="808367"/>
            <a:ext cx="2173845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dirty="0" err="1" smtClean="0"/>
              <a:t>yp</a:t>
            </a:r>
            <a:r>
              <a:rPr lang="en-US" dirty="0" smtClean="0"/>
              <a:t>!=y1: </a:t>
            </a:r>
          </a:p>
          <a:p>
            <a:r>
              <a:rPr lang="en-US" dirty="0"/>
              <a:t> </a:t>
            </a:r>
            <a:r>
              <a:rPr lang="en-US" dirty="0" smtClean="0"/>
              <a:t>       return </a:t>
            </a:r>
            <a:r>
              <a:rPr lang="en-US" dirty="0"/>
              <a:t>0 </a:t>
            </a:r>
            <a:r>
              <a:rPr lang="en-US" dirty="0" smtClean="0"/>
              <a:t>   # d)</a:t>
            </a:r>
            <a:endParaRPr lang="en-US" dirty="0" smtClean="0"/>
          </a:p>
          <a:p>
            <a:r>
              <a:rPr lang="en-US" dirty="0" err="1" smtClean="0"/>
              <a:t>elif</a:t>
            </a:r>
            <a:r>
              <a:rPr lang="en-US" dirty="0" smtClean="0"/>
              <a:t> </a:t>
            </a:r>
            <a:r>
              <a:rPr lang="en-US" dirty="0" err="1" smtClean="0"/>
              <a:t>xp</a:t>
            </a:r>
            <a:r>
              <a:rPr lang="en-US" dirty="0" smtClean="0"/>
              <a:t>&gt;max(x1, x2):       </a:t>
            </a:r>
          </a:p>
          <a:p>
            <a:r>
              <a:rPr lang="en-US" dirty="0"/>
              <a:t> </a:t>
            </a:r>
            <a:r>
              <a:rPr lang="en-US" dirty="0" smtClean="0"/>
              <a:t>       return 4    # </a:t>
            </a:r>
            <a:r>
              <a:rPr lang="en-US" dirty="0"/>
              <a:t>a)</a:t>
            </a:r>
            <a:endParaRPr lang="en-US" dirty="0" smtClean="0"/>
          </a:p>
          <a:p>
            <a:r>
              <a:rPr lang="en-US" dirty="0" err="1"/>
              <a:t>e</a:t>
            </a:r>
            <a:r>
              <a:rPr lang="en-US" dirty="0" err="1" smtClean="0"/>
              <a:t>lif</a:t>
            </a:r>
            <a:r>
              <a:rPr lang="en-US" dirty="0" smtClean="0"/>
              <a:t> </a:t>
            </a:r>
            <a:r>
              <a:rPr lang="en-US" dirty="0" err="1" smtClean="0"/>
              <a:t>xp</a:t>
            </a:r>
            <a:r>
              <a:rPr lang="en-US" dirty="0" smtClean="0"/>
              <a:t>&lt;min(x1,x2): </a:t>
            </a:r>
          </a:p>
          <a:p>
            <a:r>
              <a:rPr lang="en-US" dirty="0"/>
              <a:t> </a:t>
            </a:r>
            <a:r>
              <a:rPr lang="en-US" dirty="0" smtClean="0"/>
              <a:t>       return -4   # b)</a:t>
            </a:r>
          </a:p>
          <a:p>
            <a:r>
              <a:rPr lang="en-US" dirty="0"/>
              <a:t>e</a:t>
            </a:r>
            <a:r>
              <a:rPr lang="en-US" dirty="0" smtClean="0"/>
              <a:t>lse: 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smtClean="0"/>
              <a:t>return </a:t>
            </a:r>
            <a:r>
              <a:rPr lang="en-US" dirty="0"/>
              <a:t>3 </a:t>
            </a:r>
            <a:r>
              <a:rPr lang="en-US" dirty="0" smtClean="0"/>
              <a:t>   # c)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586626" y="133368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a)</a:t>
            </a:r>
            <a:endParaRPr lang="ru-RU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3424717" y="133368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612505" y="347179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3416090" y="3471791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936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44217548"/>
              </p:ext>
            </p:extLst>
          </p:nvPr>
        </p:nvGraphicFramePr>
        <p:xfrm>
          <a:off x="54490" y="-150840"/>
          <a:ext cx="3505200" cy="3756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4016" y="21276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46179" y="7725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37251" y="1256315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:p14="http://schemas.microsoft.com/office/powerpoint/2010/main" val="1653362192"/>
              </p:ext>
            </p:extLst>
          </p:nvPr>
        </p:nvGraphicFramePr>
        <p:xfrm>
          <a:off x="3031121" y="-126058"/>
          <a:ext cx="3505200" cy="3756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623083" y="20555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710019" y="7766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709347" y="1285957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54489" y="3101811"/>
            <a:ext cx="3505200" cy="3756189"/>
            <a:chOff x="831669" y="482600"/>
            <a:chExt cx="3505200" cy="3756189"/>
          </a:xfrm>
        </p:grpSpPr>
        <p:graphicFrame>
          <p:nvGraphicFramePr>
            <p:cNvPr id="33" name="Диаграмма 32"/>
            <p:cNvGraphicFramePr/>
            <p:nvPr>
              <p:extLst>
                <p:ext uri="{D42A27DB-BD31-4B8C-83A1-F6EECF244321}">
                  <p14:modId xmlns:p14="http://schemas.microsoft.com/office/powerpoint/2010/main" val="2098467070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>
              <a:off x="1669901" y="317822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12907" y="188665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455473" y="1446108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676767" y="3110436"/>
            <a:ext cx="3505200" cy="3756189"/>
            <a:chOff x="831669" y="482600"/>
            <a:chExt cx="3505200" cy="3756189"/>
          </a:xfrm>
        </p:grpSpPr>
        <p:graphicFrame>
          <p:nvGraphicFramePr>
            <p:cNvPr id="41" name="Диаграмма 40"/>
            <p:cNvGraphicFramePr/>
            <p:nvPr>
              <p:extLst>
                <p:ext uri="{D42A27DB-BD31-4B8C-83A1-F6EECF244321}">
                  <p14:modId xmlns:p14="http://schemas.microsoft.com/office/powerpoint/2010/main" val="3349994334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42" name="TextBox 41"/>
            <p:cNvSpPr txBox="1"/>
            <p:nvPr/>
          </p:nvSpPr>
          <p:spPr>
            <a:xfrm>
              <a:off x="1537140" y="31782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511998" y="139601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70070" y="2401672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sp>
        <p:nvSpPr>
          <p:cNvPr id="47" name="Овал 46"/>
          <p:cNvSpPr/>
          <p:nvPr/>
        </p:nvSpPr>
        <p:spPr>
          <a:xfrm>
            <a:off x="5126016" y="5275904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3376133" y="4290960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5712692" y="585879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endParaRPr lang="ru-RU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2392644" y="262290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5481900" y="264878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-1</a:t>
            </a:r>
            <a:endParaRPr lang="ru-RU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2546994" y="585730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  <a:endParaRPr lang="ru-RU" sz="2400" dirty="0"/>
          </a:p>
        </p:txBody>
      </p:sp>
      <p:sp>
        <p:nvSpPr>
          <p:cNvPr id="37" name="Овал 36"/>
          <p:cNvSpPr/>
          <p:nvPr/>
        </p:nvSpPr>
        <p:spPr>
          <a:xfrm>
            <a:off x="1542122" y="1542464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1461736" y="122530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4790981" y="1559593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4601766" y="1167215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5202200" y="533228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3150188" y="40021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133381" y="1067618"/>
            <a:ext cx="3010619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 err="1"/>
              <a:t>xt</a:t>
            </a:r>
            <a:r>
              <a:rPr lang="ru-RU" dirty="0"/>
              <a:t>=(yp-y1)*(x2-x1)/(y2-y1)+x1</a:t>
            </a:r>
          </a:p>
          <a:p>
            <a:r>
              <a:rPr lang="ru-RU" dirty="0" err="1" smtClean="0"/>
              <a:t>if</a:t>
            </a:r>
            <a:r>
              <a:rPr lang="ru-RU" dirty="0" smtClean="0"/>
              <a:t> </a:t>
            </a:r>
            <a:r>
              <a:rPr lang="ru-RU" dirty="0"/>
              <a:t>(x1&lt;</a:t>
            </a:r>
            <a:r>
              <a:rPr lang="ru-RU" dirty="0" err="1"/>
              <a:t>xt</a:t>
            </a:r>
            <a:r>
              <a:rPr lang="ru-RU" dirty="0"/>
              <a:t>)==(x2&gt;</a:t>
            </a:r>
            <a:r>
              <a:rPr lang="ru-RU" dirty="0" err="1"/>
              <a:t>xt</a:t>
            </a:r>
            <a:r>
              <a:rPr lang="ru-RU" dirty="0" smtClean="0"/>
              <a:t>):  # </a:t>
            </a:r>
            <a:r>
              <a:rPr lang="en-US" dirty="0" smtClean="0"/>
              <a:t>t </a:t>
            </a:r>
            <a:r>
              <a:rPr lang="ru-RU" dirty="0" smtClean="0"/>
              <a:t>Є</a:t>
            </a:r>
            <a:r>
              <a:rPr lang="en-US" dirty="0" smtClean="0"/>
              <a:t> [1,2]</a:t>
            </a:r>
            <a:endParaRPr lang="ru-RU" dirty="0"/>
          </a:p>
          <a:p>
            <a:r>
              <a:rPr lang="ru-RU" dirty="0"/>
              <a:t>    </a:t>
            </a:r>
            <a:r>
              <a:rPr lang="ru-RU" dirty="0" err="1" smtClean="0"/>
              <a:t>if</a:t>
            </a:r>
            <a:r>
              <a:rPr lang="ru-RU" dirty="0" smtClean="0"/>
              <a:t> </a:t>
            </a:r>
            <a:r>
              <a:rPr lang="ru-RU" dirty="0" err="1"/>
              <a:t>xt</a:t>
            </a:r>
            <a:r>
              <a:rPr lang="ru-RU" dirty="0"/>
              <a:t>==</a:t>
            </a:r>
            <a:r>
              <a:rPr lang="ru-RU" dirty="0" err="1"/>
              <a:t>xp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</a:t>
            </a:r>
            <a:r>
              <a:rPr lang="ru-RU" dirty="0" err="1" smtClean="0"/>
              <a:t>return</a:t>
            </a:r>
            <a:r>
              <a:rPr lang="ru-RU" dirty="0" smtClean="0"/>
              <a:t> </a:t>
            </a:r>
            <a:r>
              <a:rPr lang="ru-RU" dirty="0"/>
              <a:t>3 </a:t>
            </a:r>
            <a:r>
              <a:rPr lang="en-US" dirty="0" smtClean="0"/>
              <a:t> </a:t>
            </a:r>
            <a:r>
              <a:rPr lang="ru-RU" dirty="0" smtClean="0"/>
              <a:t>#</a:t>
            </a:r>
            <a:r>
              <a:rPr lang="en-US" dirty="0" smtClean="0"/>
              <a:t>  d)</a:t>
            </a:r>
            <a:endParaRPr lang="ru-RU" dirty="0"/>
          </a:p>
          <a:p>
            <a:r>
              <a:rPr lang="ru-RU" dirty="0"/>
              <a:t>    </a:t>
            </a:r>
            <a:r>
              <a:rPr lang="ru-RU" dirty="0" err="1" smtClean="0"/>
              <a:t>elif</a:t>
            </a:r>
            <a:r>
              <a:rPr lang="ru-RU" dirty="0" smtClean="0"/>
              <a:t> </a:t>
            </a:r>
            <a:r>
              <a:rPr lang="ru-RU" dirty="0" err="1"/>
              <a:t>xt</a:t>
            </a:r>
            <a:r>
              <a:rPr lang="ru-RU" dirty="0"/>
              <a:t>&lt;</a:t>
            </a:r>
            <a:r>
              <a:rPr lang="ru-RU" dirty="0" err="1"/>
              <a:t>xp</a:t>
            </a:r>
            <a:r>
              <a:rPr lang="ru-RU" dirty="0" smtClean="0"/>
              <a:t>:</a:t>
            </a:r>
          </a:p>
          <a:p>
            <a:r>
              <a:rPr lang="ru-RU" dirty="0"/>
              <a:t> </a:t>
            </a:r>
            <a:r>
              <a:rPr lang="ru-RU" dirty="0" smtClean="0"/>
              <a:t>       </a:t>
            </a:r>
            <a:r>
              <a:rPr lang="ru-RU" dirty="0" err="1" smtClean="0"/>
              <a:t>return</a:t>
            </a:r>
            <a:r>
              <a:rPr lang="ru-RU" dirty="0" smtClean="0"/>
              <a:t> </a:t>
            </a:r>
            <a:r>
              <a:rPr lang="ru-RU" dirty="0"/>
              <a:t>1 </a:t>
            </a:r>
            <a:r>
              <a:rPr lang="en-US" dirty="0" smtClean="0"/>
              <a:t> </a:t>
            </a:r>
            <a:r>
              <a:rPr lang="ru-RU" dirty="0" smtClean="0"/>
              <a:t># </a:t>
            </a:r>
            <a:r>
              <a:rPr lang="en-US" dirty="0" smtClean="0"/>
              <a:t> a)</a:t>
            </a:r>
            <a:endParaRPr lang="ru-RU" dirty="0"/>
          </a:p>
          <a:p>
            <a:r>
              <a:rPr lang="ru-RU" dirty="0"/>
              <a:t>    </a:t>
            </a:r>
            <a:r>
              <a:rPr lang="ru-RU" dirty="0" err="1" smtClean="0"/>
              <a:t>else</a:t>
            </a:r>
            <a:r>
              <a:rPr lang="ru-RU" dirty="0" smtClean="0"/>
              <a:t>:</a:t>
            </a:r>
          </a:p>
          <a:p>
            <a:r>
              <a:rPr lang="ru-RU" dirty="0"/>
              <a:t> </a:t>
            </a:r>
            <a:r>
              <a:rPr lang="ru-RU" dirty="0" smtClean="0"/>
              <a:t>       </a:t>
            </a:r>
            <a:r>
              <a:rPr lang="ru-RU" dirty="0" err="1" smtClean="0"/>
              <a:t>return</a:t>
            </a:r>
            <a:r>
              <a:rPr lang="ru-RU" dirty="0" smtClean="0"/>
              <a:t> </a:t>
            </a:r>
            <a:r>
              <a:rPr lang="ru-RU" dirty="0"/>
              <a:t>-1 # </a:t>
            </a:r>
            <a:r>
              <a:rPr lang="en-US" dirty="0" smtClean="0"/>
              <a:t>b)</a:t>
            </a:r>
            <a:endParaRPr lang="ru-RU" dirty="0"/>
          </a:p>
          <a:p>
            <a:r>
              <a:rPr lang="ru-RU" dirty="0" err="1" smtClean="0"/>
              <a:t>else</a:t>
            </a:r>
            <a:r>
              <a:rPr lang="ru-RU" dirty="0" smtClean="0"/>
              <a:t>: </a:t>
            </a:r>
          </a:p>
          <a:p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return</a:t>
            </a:r>
            <a:r>
              <a:rPr lang="ru-RU" dirty="0" smtClean="0"/>
              <a:t> 0 </a:t>
            </a:r>
            <a:r>
              <a:rPr lang="en-US" dirty="0" smtClean="0"/>
              <a:t>     </a:t>
            </a:r>
            <a:r>
              <a:rPr lang="ru-RU" dirty="0" smtClean="0"/>
              <a:t>#</a:t>
            </a:r>
            <a:r>
              <a:rPr lang="en-US" dirty="0" smtClean="0"/>
              <a:t>  c)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526241" y="133368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a)</a:t>
            </a:r>
            <a:endParaRPr lang="ru-RU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3994061" y="3859980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3519608" y="124743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543495" y="380822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345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</TotalTime>
  <Words>229</Words>
  <Application>Microsoft Office PowerPoint</Application>
  <PresentationFormat>Экран (4:3)</PresentationFormat>
  <Paragraphs>99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Олег Левченко</cp:lastModifiedBy>
  <cp:revision>28</cp:revision>
  <dcterms:created xsi:type="dcterms:W3CDTF">2022-11-09T17:59:49Z</dcterms:created>
  <dcterms:modified xsi:type="dcterms:W3CDTF">2022-12-25T16:37:36Z</dcterms:modified>
</cp:coreProperties>
</file>