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9" r:id="rId3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9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0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A3CB4-31DD-45F9-8F7F-42A911DBC59E}" type="datetimeFigureOut">
              <a:rPr lang="ru-RU"/>
              <a:pPr>
                <a:defRPr/>
              </a:pPr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CE709-1F7A-4511-9DED-787A719C7F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102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CA835-E385-47D5-9B15-B32467F28BBC}" type="datetimeFigureOut">
              <a:rPr lang="ru-RU"/>
              <a:pPr>
                <a:defRPr/>
              </a:pPr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B1E52-454B-4CF7-9D6B-5E368C246F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618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0DA0C-BE37-4820-A7A6-458A0DF21DE6}" type="datetimeFigureOut">
              <a:rPr lang="ru-RU"/>
              <a:pPr>
                <a:defRPr/>
              </a:pPr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1B2B5-1FEF-4F62-920B-531FE09EF0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475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49BDD-3E65-49BA-9B51-CFC622E7441B}" type="datetimeFigureOut">
              <a:rPr lang="ru-RU"/>
              <a:pPr>
                <a:defRPr/>
              </a:pPr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FEC05-C7A2-458A-A69A-5CA002A906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938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EE141-410C-4359-B6E3-ED99ACA19A0D}" type="datetimeFigureOut">
              <a:rPr lang="ru-RU"/>
              <a:pPr>
                <a:defRPr/>
              </a:pPr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A8DAC-40B8-4E91-8F6F-6D438ABCF1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933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B1463-335F-4571-B5DA-E8FEB0BAE8A5}" type="datetimeFigureOut">
              <a:rPr lang="ru-RU"/>
              <a:pPr>
                <a:defRPr/>
              </a:pPr>
              <a:t>12.05.2022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20B58-BE72-429E-8F4C-B6E114A14A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023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85B99-637D-46CE-8AE7-58A8E2A9F3DC}" type="datetimeFigureOut">
              <a:rPr lang="ru-RU"/>
              <a:pPr>
                <a:defRPr/>
              </a:pPr>
              <a:t>12.05.2022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22A6C-1B73-430A-A6A0-502E988B6D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48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3C35F-4062-478A-BBB6-4C2E9AF97504}" type="datetimeFigureOut">
              <a:rPr lang="ru-RU"/>
              <a:pPr>
                <a:defRPr/>
              </a:pPr>
              <a:t>12.05.2022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75B18-89B2-4645-B0AD-C56DDEFE18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018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2B204-E991-437C-B0AF-B215A304017B}" type="datetimeFigureOut">
              <a:rPr lang="ru-RU"/>
              <a:pPr>
                <a:defRPr/>
              </a:pPr>
              <a:t>12.05.2022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DA34E-6403-4C07-B72F-FFAD2CC194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844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6FE2F-D0C7-4CAF-93BD-CC072A8B1D15}" type="datetimeFigureOut">
              <a:rPr lang="ru-RU"/>
              <a:pPr>
                <a:defRPr/>
              </a:pPr>
              <a:t>12.05.2022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9394C-8EBC-4032-A932-2D1484E93A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271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2314F-C3C8-41D8-BEF5-4597B4EF15ED}" type="datetimeFigureOut">
              <a:rPr lang="ru-RU"/>
              <a:pPr>
                <a:defRPr/>
              </a:pPr>
              <a:t>12.05.2022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B85BB-BA39-4949-A8F2-9CF409EFC1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468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7CF9F48-A671-42B0-88D7-126F208E4C53}" type="datetimeFigureOut">
              <a:rPr lang="ru-RU"/>
              <a:pPr>
                <a:defRPr/>
              </a:pPr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DE4EB94-3B06-46B1-84B5-4F63E1AA16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4625" y="0"/>
            <a:ext cx="8996363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 Монте-Карло: основные положения и технологии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" y="523875"/>
            <a:ext cx="11988800" cy="440120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  <a:defRPr/>
            </a:pPr>
            <a:r>
              <a:rPr lang="ru-RU" sz="2400" dirty="0" smtClean="0"/>
              <a:t>В чём суть метода Монте-Карло (М-К)</a:t>
            </a:r>
            <a:r>
              <a:rPr lang="en-US" sz="2400" dirty="0" smtClean="0"/>
              <a:t>? </a:t>
            </a:r>
            <a:r>
              <a:rPr lang="ru-RU" sz="2400" dirty="0" smtClean="0"/>
              <a:t>Почему метод имеет такое название</a:t>
            </a:r>
            <a:r>
              <a:rPr lang="en-US" sz="2400" dirty="0" smtClean="0"/>
              <a:t>?</a:t>
            </a:r>
            <a:endParaRPr lang="ru-RU" sz="1600" dirty="0"/>
          </a:p>
          <a:p>
            <a:pPr>
              <a:defRPr/>
            </a:pPr>
            <a:endParaRPr lang="ru-RU" sz="1600" dirty="0" smtClean="0"/>
          </a:p>
          <a:p>
            <a:pPr>
              <a:defRPr/>
            </a:pPr>
            <a:r>
              <a:rPr lang="ru-RU" sz="2400" dirty="0" smtClean="0"/>
              <a:t>2</a:t>
            </a:r>
            <a:r>
              <a:rPr lang="ru-RU" sz="2400" dirty="0"/>
              <a:t>. </a:t>
            </a:r>
            <a:r>
              <a:rPr lang="ru-RU" sz="2400" dirty="0" smtClean="0"/>
              <a:t>Используемая в методе М-К технология является приближенной, однако метод часто используют и при наличии точного решения задачи. В чём причина этого</a:t>
            </a:r>
            <a:r>
              <a:rPr lang="en-US" sz="2400" dirty="0" smtClean="0"/>
              <a:t>?</a:t>
            </a:r>
            <a:endParaRPr lang="ru-RU" sz="2400" dirty="0"/>
          </a:p>
          <a:p>
            <a:pPr>
              <a:defRPr/>
            </a:pPr>
            <a:endParaRPr lang="ru-RU" sz="1600" dirty="0"/>
          </a:p>
          <a:p>
            <a:pPr>
              <a:defRPr/>
            </a:pPr>
            <a:r>
              <a:rPr lang="ru-RU" sz="2400" dirty="0"/>
              <a:t>3. </a:t>
            </a:r>
            <a:r>
              <a:rPr lang="ru-RU" sz="2400" dirty="0" smtClean="0"/>
              <a:t>На основании чего выбирают начальное количества пробных точек в методе М-К</a:t>
            </a:r>
            <a:r>
              <a:rPr lang="en-US" sz="2400" dirty="0" smtClean="0"/>
              <a:t>?</a:t>
            </a:r>
            <a:endParaRPr lang="ru-RU" sz="2400" dirty="0" smtClean="0"/>
          </a:p>
          <a:p>
            <a:pPr>
              <a:defRPr/>
            </a:pPr>
            <a:endParaRPr lang="ru-RU" sz="1600" dirty="0" smtClean="0"/>
          </a:p>
          <a:p>
            <a:pPr>
              <a:defRPr/>
            </a:pPr>
            <a:r>
              <a:rPr lang="ru-RU" sz="2400" dirty="0" smtClean="0"/>
              <a:t>4</a:t>
            </a:r>
            <a:r>
              <a:rPr lang="ru-RU" sz="2400" dirty="0"/>
              <a:t>. Для оценки погрешности </a:t>
            </a:r>
            <a:r>
              <a:rPr lang="ru-RU" sz="2400" dirty="0" smtClean="0"/>
              <a:t>выполняется цепочка </a:t>
            </a:r>
            <a:r>
              <a:rPr lang="ru-RU" sz="2400" dirty="0"/>
              <a:t>из нескольких вычислительных блоков последовательно увеличивая количество пробных </a:t>
            </a:r>
            <a:r>
              <a:rPr lang="ru-RU" sz="2400" dirty="0" smtClean="0"/>
              <a:t>точек </a:t>
            </a:r>
            <a:r>
              <a:rPr lang="en-US" sz="2400" dirty="0" smtClean="0"/>
              <a:t>N</a:t>
            </a:r>
            <a:r>
              <a:rPr lang="ru-RU" sz="2400" dirty="0" smtClean="0"/>
              <a:t> </a:t>
            </a:r>
            <a:r>
              <a:rPr lang="ru-RU" sz="2400" dirty="0"/>
              <a:t>в каждом </a:t>
            </a:r>
            <a:r>
              <a:rPr lang="ru-RU" sz="2400" dirty="0" smtClean="0"/>
              <a:t>из них </a:t>
            </a:r>
            <a:r>
              <a:rPr lang="ru-RU" sz="2400" dirty="0"/>
              <a:t>относительно предыдущего в </a:t>
            </a:r>
            <a:r>
              <a:rPr lang="ru-RU" sz="2400" dirty="0" smtClean="0"/>
              <a:t>цепочке</a:t>
            </a:r>
            <a:r>
              <a:rPr lang="en-US" sz="2400" dirty="0" smtClean="0"/>
              <a:t> </a:t>
            </a:r>
            <a:r>
              <a:rPr lang="ru-RU" sz="2400" dirty="0" smtClean="0"/>
              <a:t>на некоторую величину </a:t>
            </a:r>
            <a:r>
              <a:rPr lang="el-GR" sz="2400" dirty="0" smtClean="0"/>
              <a:t>Δ</a:t>
            </a:r>
            <a:r>
              <a:rPr lang="en-US" sz="2400" dirty="0" smtClean="0"/>
              <a:t>N</a:t>
            </a:r>
            <a:r>
              <a:rPr lang="ru-RU" sz="2400" dirty="0" smtClean="0"/>
              <a:t>. На основании чего ее выбирают? </a:t>
            </a:r>
            <a:endParaRPr lang="ru-RU" sz="2400" dirty="0"/>
          </a:p>
          <a:p>
            <a:pPr>
              <a:defRPr/>
            </a:pPr>
            <a:endParaRPr lang="ru-RU" sz="1600" dirty="0"/>
          </a:p>
          <a:p>
            <a:pPr>
              <a:defRPr/>
            </a:pPr>
            <a:r>
              <a:rPr lang="ru-RU" sz="2400" dirty="0" smtClean="0"/>
              <a:t>5. Укажите условия окончания вычислений </a:t>
            </a:r>
            <a:r>
              <a:rPr lang="ru-RU" sz="2400" dirty="0" smtClean="0"/>
              <a:t>М-К при нормальном завершении метода для задачи определения координат центра масс плоской фигуры (можно словесно).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При математической реализации метода Монте-Карло для вычисления площади </a:t>
            </a:r>
            <a:r>
              <a:rPr lang="ru-RU" sz="2000" dirty="0" err="1" smtClean="0"/>
              <a:t>многовершинника</a:t>
            </a:r>
            <a:r>
              <a:rPr lang="ru-RU" sz="2000" dirty="0" smtClean="0"/>
              <a:t> следует определить принадлежность ему очередной пробной точки, фрагмент алгоритма для чего представлен ниже:</a:t>
            </a:r>
            <a:endParaRPr lang="ru-RU" sz="2000" i="1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1831091" y="640081"/>
            <a:ext cx="9226487" cy="5394959"/>
            <a:chOff x="1831091" y="640081"/>
            <a:chExt cx="9226487" cy="5394959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/>
            <a:srcRect b="10301"/>
            <a:stretch/>
          </p:blipFill>
          <p:spPr>
            <a:xfrm>
              <a:off x="1831091" y="640081"/>
              <a:ext cx="9226487" cy="5212079"/>
            </a:xfrm>
            <a:prstGeom prst="rect">
              <a:avLst/>
            </a:prstGeom>
          </p:spPr>
        </p:pic>
        <p:cxnSp>
          <p:nvCxnSpPr>
            <p:cNvPr id="6" name="Прямая со стрелкой 5"/>
            <p:cNvCxnSpPr/>
            <p:nvPr/>
          </p:nvCxnSpPr>
          <p:spPr>
            <a:xfrm>
              <a:off x="1928553" y="5561215"/>
              <a:ext cx="0" cy="47382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1995054" y="6261408"/>
            <a:ext cx="8046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Опишите подробно, как работает этот алгоритм (по шагам).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13569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2087</TotalTime>
  <Words>157</Words>
  <Application>Microsoft Office PowerPoint</Application>
  <PresentationFormat>Широкоэкранный</PresentationFormat>
  <Paragraphs>12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Левченко</dc:creator>
  <cp:lastModifiedBy>admin</cp:lastModifiedBy>
  <cp:revision>101</cp:revision>
  <dcterms:created xsi:type="dcterms:W3CDTF">2020-04-05T22:15:52Z</dcterms:created>
  <dcterms:modified xsi:type="dcterms:W3CDTF">2022-05-12T07:19:57Z</dcterms:modified>
</cp:coreProperties>
</file>