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65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08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6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11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28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08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03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84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4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5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7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9378F-627E-4479-8A31-79F4E363AED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F8E69-612A-4B8D-B085-2AEE8D0A1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25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1023" y="-45377"/>
            <a:ext cx="10611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Итоговая самостоятельная работа по теме «Программирование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-файлов»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695" y="350408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Задание 1. (1 балл)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7695" y="592735"/>
            <a:ext cx="11934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Создать </a:t>
            </a:r>
            <a:r>
              <a:rPr lang="en-US" dirty="0" smtClean="0"/>
              <a:t>bat-</a:t>
            </a:r>
            <a:r>
              <a:rPr lang="ru-RU" dirty="0" smtClean="0"/>
              <a:t>файл </a:t>
            </a:r>
            <a:r>
              <a:rPr lang="en-US" b="1" dirty="0" smtClean="0"/>
              <a:t>F</a:t>
            </a:r>
            <a:r>
              <a:rPr lang="ru-RU" b="1" dirty="0" smtClean="0"/>
              <a:t>1</a:t>
            </a:r>
            <a:r>
              <a:rPr lang="en-US" b="1" dirty="0" smtClean="0"/>
              <a:t>.bat</a:t>
            </a:r>
            <a:r>
              <a:rPr lang="ru-RU" dirty="0" smtClean="0"/>
              <a:t>, генерирующий </a:t>
            </a:r>
            <a:r>
              <a:rPr lang="en-US" b="1" dirty="0" smtClean="0"/>
              <a:t>N</a:t>
            </a:r>
            <a:r>
              <a:rPr lang="en-US" dirty="0" smtClean="0"/>
              <a:t> </a:t>
            </a:r>
            <a:r>
              <a:rPr lang="ru-RU" dirty="0" smtClean="0"/>
              <a:t>случайных чисел из отрезка </a:t>
            </a:r>
            <a:r>
              <a:rPr lang="en-US" b="1" dirty="0" smtClean="0"/>
              <a:t>[a, b]</a:t>
            </a:r>
            <a:r>
              <a:rPr lang="ru-RU" dirty="0" smtClean="0"/>
              <a:t> (</a:t>
            </a:r>
            <a:r>
              <a:rPr lang="en-US" b="1" dirty="0" smtClean="0"/>
              <a:t>N, </a:t>
            </a:r>
            <a:r>
              <a:rPr lang="en-US" b="1" dirty="0" err="1" smtClean="0"/>
              <a:t>a,b</a:t>
            </a:r>
            <a:r>
              <a:rPr lang="ru-RU" b="1" dirty="0" smtClean="0"/>
              <a:t> -</a:t>
            </a:r>
            <a:r>
              <a:rPr lang="en-US" dirty="0" smtClean="0"/>
              <a:t> </a:t>
            </a:r>
            <a:r>
              <a:rPr lang="ru-RU" dirty="0" smtClean="0"/>
              <a:t>в диалоге) и </a:t>
            </a:r>
            <a:r>
              <a:rPr lang="ru-RU" i="1" dirty="0" smtClean="0"/>
              <a:t>пишущий</a:t>
            </a:r>
            <a:r>
              <a:rPr lang="ru-RU" dirty="0" smtClean="0"/>
              <a:t> их в файл  </a:t>
            </a:r>
            <a:r>
              <a:rPr lang="en-US" b="1" dirty="0" smtClean="0"/>
              <a:t>F.txt</a:t>
            </a:r>
            <a:r>
              <a:rPr lang="ru-RU" dirty="0" smtClean="0"/>
              <a:t> следующей структуры:  1-я строка – количество чисел </a:t>
            </a:r>
            <a:r>
              <a:rPr lang="en-US" b="1" dirty="0" smtClean="0"/>
              <a:t>N</a:t>
            </a:r>
            <a:r>
              <a:rPr lang="ru-RU" dirty="0" smtClean="0"/>
              <a:t>, последующие </a:t>
            </a:r>
            <a:r>
              <a:rPr lang="en-US" b="1" dirty="0" smtClean="0"/>
              <a:t>N</a:t>
            </a:r>
            <a:r>
              <a:rPr lang="en-US" dirty="0" smtClean="0"/>
              <a:t> </a:t>
            </a:r>
            <a:r>
              <a:rPr lang="ru-RU" dirty="0" smtClean="0"/>
              <a:t>строк – сами числа.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9699" y="6303413"/>
            <a:ext cx="12152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По завершении урока архив </a:t>
            </a:r>
            <a:r>
              <a:rPr lang="en-US" b="1" u="sng" dirty="0" smtClean="0"/>
              <a:t>bat-</a:t>
            </a:r>
            <a:r>
              <a:rPr lang="ru-RU" b="1" u="sng" dirty="0" smtClean="0"/>
              <a:t>файлов с комментариями + файл </a:t>
            </a:r>
            <a:r>
              <a:rPr lang="en-US" b="1" u="sng" dirty="0" smtClean="0"/>
              <a:t>F.txt</a:t>
            </a:r>
            <a:r>
              <a:rPr lang="ru-RU" b="1" u="sng" dirty="0" smtClean="0"/>
              <a:t> следует выслать в мой </a:t>
            </a:r>
            <a:r>
              <a:rPr lang="en-US" b="1" u="sng" dirty="0" smtClean="0"/>
              <a:t>E-mail</a:t>
            </a:r>
            <a:r>
              <a:rPr lang="ru-RU" b="1" u="sng" dirty="0" smtClean="0"/>
              <a:t>: </a:t>
            </a:r>
            <a:r>
              <a:rPr lang="en-US" b="1" u="sng" dirty="0" smtClean="0"/>
              <a:t>LEOMTL@MAIL.RU</a:t>
            </a:r>
            <a:endParaRPr lang="ru-RU" i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257695" y="1256000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Задание </a:t>
            </a:r>
            <a:r>
              <a:rPr lang="ru-RU" b="1" dirty="0"/>
              <a:t>2. (1 балл)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7695" y="1515261"/>
            <a:ext cx="11934305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Создать </a:t>
            </a:r>
            <a:r>
              <a:rPr lang="en-US" dirty="0"/>
              <a:t>bat-</a:t>
            </a:r>
            <a:r>
              <a:rPr lang="ru-RU" dirty="0"/>
              <a:t>файл </a:t>
            </a:r>
            <a:r>
              <a:rPr lang="en-US" b="1" dirty="0" smtClean="0"/>
              <a:t>F</a:t>
            </a:r>
            <a:r>
              <a:rPr lang="ru-RU" b="1" dirty="0" smtClean="0"/>
              <a:t>2</a:t>
            </a:r>
            <a:r>
              <a:rPr lang="en-US" b="1" dirty="0" smtClean="0"/>
              <a:t>.bat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i="1" dirty="0" smtClean="0"/>
              <a:t>читающий</a:t>
            </a:r>
            <a:r>
              <a:rPr lang="ru-RU" dirty="0" smtClean="0"/>
              <a:t> из файла </a:t>
            </a:r>
            <a:r>
              <a:rPr lang="en-US" b="1" dirty="0" smtClean="0"/>
              <a:t>F.txt</a:t>
            </a:r>
            <a:r>
              <a:rPr lang="en-US" dirty="0" smtClean="0"/>
              <a:t> </a:t>
            </a:r>
            <a:r>
              <a:rPr lang="ru-RU" dirty="0" smtClean="0"/>
              <a:t>число </a:t>
            </a:r>
            <a:r>
              <a:rPr lang="en-US" b="1" dirty="0" smtClean="0"/>
              <a:t>N</a:t>
            </a:r>
            <a:r>
              <a:rPr lang="ru-RU" dirty="0" smtClean="0"/>
              <a:t>, а затем, циклом </a:t>
            </a:r>
            <a:r>
              <a:rPr lang="en-US" b="1" dirty="0" smtClean="0"/>
              <a:t>For</a:t>
            </a:r>
            <a:r>
              <a:rPr lang="ru-RU" dirty="0" smtClean="0"/>
              <a:t>, и числа, записанные туда в задании 1. </a:t>
            </a:r>
          </a:p>
          <a:p>
            <a:r>
              <a:rPr lang="ru-RU" dirty="0" smtClean="0"/>
              <a:t>В этом цикле найти, используя директивы сравнения команды </a:t>
            </a:r>
            <a:r>
              <a:rPr lang="en-US" b="1" dirty="0" smtClean="0"/>
              <a:t>IF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минимум и максимум этих чисел и вывести на экран.</a:t>
            </a:r>
          </a:p>
          <a:p>
            <a:endParaRPr lang="ru-RU" sz="500" i="1" u="sng" dirty="0" smtClean="0"/>
          </a:p>
          <a:p>
            <a:r>
              <a:rPr lang="ru-RU" i="1" u="sng" dirty="0" smtClean="0"/>
              <a:t>Примечание:</a:t>
            </a:r>
            <a:r>
              <a:rPr lang="ru-RU" dirty="0" smtClean="0"/>
              <a:t> допускается заменить цикл </a:t>
            </a:r>
            <a:r>
              <a:rPr lang="en-US" dirty="0" smtClean="0"/>
              <a:t>For</a:t>
            </a:r>
            <a:r>
              <a:rPr lang="ru-RU" dirty="0"/>
              <a:t> </a:t>
            </a:r>
            <a:r>
              <a:rPr lang="ru-RU" dirty="0" smtClean="0"/>
              <a:t>на любой другой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4490" y="2482623"/>
            <a:ext cx="2396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Задание </a:t>
            </a:r>
            <a:r>
              <a:rPr lang="ru-RU" b="1" dirty="0"/>
              <a:t>3. </a:t>
            </a:r>
            <a:r>
              <a:rPr lang="ru-RU" b="1" dirty="0" smtClean="0"/>
              <a:t>(1,5 балла)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57696" y="2809732"/>
            <a:ext cx="11934304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Создать </a:t>
            </a:r>
            <a:r>
              <a:rPr lang="en-US" dirty="0"/>
              <a:t>bat-</a:t>
            </a:r>
            <a:r>
              <a:rPr lang="ru-RU" dirty="0"/>
              <a:t>файл </a:t>
            </a:r>
            <a:r>
              <a:rPr lang="en-US" b="1" dirty="0" smtClean="0"/>
              <a:t>F</a:t>
            </a:r>
            <a:r>
              <a:rPr lang="ru-RU" b="1" dirty="0" smtClean="0"/>
              <a:t>3</a:t>
            </a:r>
            <a:r>
              <a:rPr lang="en-US" b="1" dirty="0" smtClean="0"/>
              <a:t>.bat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читающий из файла </a:t>
            </a:r>
            <a:r>
              <a:rPr lang="en-US" b="1" dirty="0" smtClean="0"/>
              <a:t>F.txt</a:t>
            </a:r>
            <a:r>
              <a:rPr lang="en-US" dirty="0" smtClean="0"/>
              <a:t> </a:t>
            </a:r>
            <a:r>
              <a:rPr lang="ru-RU" dirty="0" smtClean="0"/>
              <a:t>число </a:t>
            </a:r>
            <a:r>
              <a:rPr lang="en-US" b="1" dirty="0" smtClean="0"/>
              <a:t>N</a:t>
            </a:r>
            <a:r>
              <a:rPr lang="ru-RU" dirty="0" smtClean="0"/>
              <a:t>, а затем, циклом </a:t>
            </a:r>
            <a:r>
              <a:rPr lang="en-US" b="1" dirty="0" smtClean="0"/>
              <a:t>For</a:t>
            </a:r>
            <a:r>
              <a:rPr lang="ru-RU" dirty="0" smtClean="0"/>
              <a:t>, и числа, записанные туда в задании 1. </a:t>
            </a:r>
          </a:p>
          <a:p>
            <a:r>
              <a:rPr lang="ru-RU" dirty="0" smtClean="0"/>
              <a:t>В цикле найти, подобно заданию 2,</a:t>
            </a:r>
            <a:r>
              <a:rPr lang="en-US" dirty="0" smtClean="0"/>
              <a:t> </a:t>
            </a:r>
            <a:r>
              <a:rPr lang="ru-RU" dirty="0" smtClean="0"/>
              <a:t>число, </a:t>
            </a:r>
            <a:r>
              <a:rPr lang="ru-RU" u="sng" dirty="0" smtClean="0"/>
              <a:t>ближайшее к среднему арифметическому</a:t>
            </a:r>
            <a:r>
              <a:rPr lang="ru-RU" dirty="0" smtClean="0"/>
              <a:t> этих чисел и вывести его на экран.</a:t>
            </a:r>
          </a:p>
          <a:p>
            <a:endParaRPr lang="ru-RU" sz="500" i="1" dirty="0" smtClean="0"/>
          </a:p>
          <a:p>
            <a:r>
              <a:rPr lang="ru-RU" i="1" u="sng" dirty="0" smtClean="0"/>
              <a:t>Подсказка.</a:t>
            </a:r>
            <a:r>
              <a:rPr lang="ru-RU" dirty="0" smtClean="0"/>
              <a:t> Поскольку среднее арифметическое </a:t>
            </a:r>
            <a:r>
              <a:rPr lang="en-US" b="1" dirty="0"/>
              <a:t>X</a:t>
            </a:r>
            <a:r>
              <a:rPr lang="ru-RU" b="1" baseline="-25000" dirty="0"/>
              <a:t>ср</a:t>
            </a:r>
            <a:r>
              <a:rPr lang="en-US" b="1" dirty="0" smtClean="0"/>
              <a:t>=S/N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где </a:t>
            </a:r>
            <a:r>
              <a:rPr lang="en-US" b="1" dirty="0" smtClean="0"/>
              <a:t>S</a:t>
            </a:r>
            <a:r>
              <a:rPr lang="en-US" dirty="0" smtClean="0"/>
              <a:t> </a:t>
            </a:r>
            <a:r>
              <a:rPr lang="ru-RU" dirty="0" smtClean="0"/>
              <a:t>– сумма всех чисел, а при сравнении ищем минимум (по модулю) разности каждого очередного прочитанного числа </a:t>
            </a:r>
            <a:r>
              <a:rPr lang="en-US" b="1" dirty="0" smtClean="0"/>
              <a:t>|X</a:t>
            </a:r>
            <a:r>
              <a:rPr lang="en-US" b="1" baseline="-25000" dirty="0" smtClean="0"/>
              <a:t>i</a:t>
            </a:r>
            <a:r>
              <a:rPr lang="ru-RU" b="1" dirty="0" smtClean="0"/>
              <a:t> </a:t>
            </a:r>
            <a:r>
              <a:rPr lang="en-US" b="1" dirty="0" smtClean="0"/>
              <a:t>-</a:t>
            </a:r>
            <a:r>
              <a:rPr lang="ru-RU" b="1" dirty="0" smtClean="0"/>
              <a:t> </a:t>
            </a:r>
            <a:r>
              <a:rPr lang="en-US" b="1" dirty="0"/>
              <a:t>X</a:t>
            </a:r>
            <a:r>
              <a:rPr lang="ru-RU" b="1" baseline="-25000" dirty="0" smtClean="0"/>
              <a:t>ср</a:t>
            </a:r>
            <a:r>
              <a:rPr lang="en-US" b="1" dirty="0" smtClean="0"/>
              <a:t>|=</a:t>
            </a:r>
            <a:r>
              <a:rPr lang="en-US" b="1" dirty="0"/>
              <a:t>|X</a:t>
            </a:r>
            <a:r>
              <a:rPr lang="en-US" b="1" baseline="-25000" dirty="0"/>
              <a:t>i</a:t>
            </a:r>
            <a:r>
              <a:rPr lang="ru-RU" b="1" dirty="0"/>
              <a:t> </a:t>
            </a:r>
            <a:r>
              <a:rPr lang="en-US" b="1" dirty="0" smtClean="0"/>
              <a:t>–S/N|</a:t>
            </a:r>
            <a:r>
              <a:rPr lang="ru-RU" b="1" dirty="0" smtClean="0"/>
              <a:t>=</a:t>
            </a:r>
            <a:r>
              <a:rPr lang="en-US" b="1" dirty="0" smtClean="0"/>
              <a:t>|</a:t>
            </a:r>
            <a:r>
              <a:rPr lang="en-US" b="1" dirty="0" err="1" smtClean="0"/>
              <a:t>N∙X</a:t>
            </a:r>
            <a:r>
              <a:rPr lang="en-US" b="1" baseline="-25000" dirty="0" err="1" smtClean="0"/>
              <a:t>i</a:t>
            </a:r>
            <a:r>
              <a:rPr lang="ru-RU" b="1" dirty="0" smtClean="0"/>
              <a:t> </a:t>
            </a:r>
            <a:r>
              <a:rPr lang="en-US" b="1" dirty="0"/>
              <a:t>–</a:t>
            </a:r>
            <a:r>
              <a:rPr lang="en-US" b="1" dirty="0" smtClean="0"/>
              <a:t>S|/N</a:t>
            </a:r>
            <a:r>
              <a:rPr lang="ru-RU" dirty="0" smtClean="0"/>
              <a:t>, то достаточно найти число, соответствующее минимуму </a:t>
            </a:r>
            <a:r>
              <a:rPr lang="en-US" b="1" dirty="0"/>
              <a:t>|</a:t>
            </a:r>
            <a:r>
              <a:rPr lang="en-US" b="1" dirty="0" err="1"/>
              <a:t>N∙X</a:t>
            </a:r>
            <a:r>
              <a:rPr lang="en-US" b="1" baseline="-25000" dirty="0" err="1"/>
              <a:t>i</a:t>
            </a:r>
            <a:r>
              <a:rPr lang="ru-RU" b="1" dirty="0"/>
              <a:t> </a:t>
            </a:r>
            <a:r>
              <a:rPr lang="en-US" b="1" dirty="0"/>
              <a:t>–S</a:t>
            </a:r>
            <a:r>
              <a:rPr lang="en-US" b="1" dirty="0" smtClean="0"/>
              <a:t>|</a:t>
            </a:r>
            <a:r>
              <a:rPr lang="ru-RU" dirty="0" smtClean="0"/>
              <a:t>. Поскольку для сравнения необходимо знать значение </a:t>
            </a:r>
            <a:r>
              <a:rPr lang="en-US" b="1" dirty="0" smtClean="0"/>
              <a:t>S</a:t>
            </a:r>
            <a:r>
              <a:rPr lang="ru-RU" dirty="0" smtClean="0"/>
              <a:t>, то его следует найти в задании 1 или 2 и сохранить в переменной окружения, которой и воспользоваться в задании 3.</a:t>
            </a:r>
          </a:p>
          <a:p>
            <a:r>
              <a:rPr lang="ru-RU" b="1" dirty="0" smtClean="0"/>
              <a:t>И еще: </a:t>
            </a:r>
            <a:r>
              <a:rPr lang="ru-RU" dirty="0" smtClean="0"/>
              <a:t>для получения модуля разности нужно, если разность </a:t>
            </a:r>
            <a:r>
              <a:rPr lang="en-US" dirty="0" smtClean="0"/>
              <a:t>&lt;0</a:t>
            </a:r>
            <a:r>
              <a:rPr lang="ru-RU" dirty="0" smtClean="0"/>
              <a:t>, умножить ее на «-1»</a:t>
            </a:r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84490" y="4994499"/>
            <a:ext cx="2396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Задание 4</a:t>
            </a:r>
            <a:r>
              <a:rPr lang="ru-RU" b="1" dirty="0" smtClean="0"/>
              <a:t>. (1,5 балла)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57693" y="5279624"/>
            <a:ext cx="11934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Создать </a:t>
            </a:r>
            <a:r>
              <a:rPr lang="en-US" dirty="0"/>
              <a:t>bat-</a:t>
            </a:r>
            <a:r>
              <a:rPr lang="ru-RU" dirty="0"/>
              <a:t>файл </a:t>
            </a:r>
            <a:r>
              <a:rPr lang="en-US" b="1" dirty="0" smtClean="0"/>
              <a:t>F</a:t>
            </a:r>
            <a:r>
              <a:rPr lang="ru-RU" b="1" dirty="0" smtClean="0"/>
              <a:t>4</a:t>
            </a:r>
            <a:r>
              <a:rPr lang="en-US" b="1" dirty="0" smtClean="0"/>
              <a:t>.bat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подсчитывающий, сколько из указанных как параметры командной строке дисков есть на компьютере, а при запуске </a:t>
            </a:r>
            <a:r>
              <a:rPr lang="en-US" b="1" dirty="0"/>
              <a:t>F</a:t>
            </a:r>
            <a:r>
              <a:rPr lang="ru-RU" b="1" dirty="0"/>
              <a:t>4</a:t>
            </a:r>
            <a:r>
              <a:rPr lang="en-US" b="1" dirty="0"/>
              <a:t>.bat </a:t>
            </a:r>
            <a:r>
              <a:rPr lang="ru-RU" dirty="0" smtClean="0"/>
              <a:t>без параметров - общее число дисков на компьютере. Результат вывести на экран.</a:t>
            </a:r>
          </a:p>
          <a:p>
            <a:r>
              <a:rPr lang="ru-RU" i="1" u="sng" dirty="0" smtClean="0"/>
              <a:t>Подсказка</a:t>
            </a:r>
            <a:r>
              <a:rPr lang="ru-RU" i="1" u="sng" dirty="0"/>
              <a:t>.</a:t>
            </a:r>
            <a:r>
              <a:rPr lang="ru-RU" dirty="0"/>
              <a:t> </a:t>
            </a:r>
            <a:r>
              <a:rPr lang="ru-RU" dirty="0" smtClean="0"/>
              <a:t>Для поиска </a:t>
            </a:r>
            <a:r>
              <a:rPr lang="ru-RU" i="1" dirty="0" smtClean="0"/>
              <a:t>всех дисков</a:t>
            </a:r>
            <a:r>
              <a:rPr lang="ru-RU" dirty="0" smtClean="0"/>
              <a:t> воспользуйтесь командой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ru-RU" dirty="0" smtClean="0"/>
              <a:t>с их возможным перечнем</a:t>
            </a:r>
            <a:endParaRPr lang="ru-RU" sz="500" i="1" dirty="0" smtClean="0"/>
          </a:p>
        </p:txBody>
      </p:sp>
    </p:spTree>
    <p:extLst>
      <p:ext uri="{BB962C8B-B14F-4D97-AF65-F5344CB8AC3E}">
        <p14:creationId xmlns:p14="http://schemas.microsoft.com/office/powerpoint/2010/main" val="30373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384</Words>
  <Application>Microsoft Office PowerPoint</Application>
  <PresentationFormat>Широкоэкранный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22</cp:revision>
  <dcterms:created xsi:type="dcterms:W3CDTF">2020-05-18T04:16:57Z</dcterms:created>
  <dcterms:modified xsi:type="dcterms:W3CDTF">2020-05-24T22:51:40Z</dcterms:modified>
</cp:coreProperties>
</file>