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3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FD9E-00FF-49A1-B6BA-69761FF0C24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C02-1C19-45DF-BE19-71B61D4EE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1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FD9E-00FF-49A1-B6BA-69761FF0C24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C02-1C19-45DF-BE19-71B61D4EE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28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FD9E-00FF-49A1-B6BA-69761FF0C24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C02-1C19-45DF-BE19-71B61D4EE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15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FD9E-00FF-49A1-B6BA-69761FF0C24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C02-1C19-45DF-BE19-71B61D4EE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68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FD9E-00FF-49A1-B6BA-69761FF0C24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C02-1C19-45DF-BE19-71B61D4EE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81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FD9E-00FF-49A1-B6BA-69761FF0C24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C02-1C19-45DF-BE19-71B61D4EE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63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FD9E-00FF-49A1-B6BA-69761FF0C24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C02-1C19-45DF-BE19-71B61D4EE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911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FD9E-00FF-49A1-B6BA-69761FF0C24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C02-1C19-45DF-BE19-71B61D4EE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92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FD9E-00FF-49A1-B6BA-69761FF0C24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C02-1C19-45DF-BE19-71B61D4EE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781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FD9E-00FF-49A1-B6BA-69761FF0C24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C02-1C19-45DF-BE19-71B61D4EE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0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FD9E-00FF-49A1-B6BA-69761FF0C24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C02-1C19-45DF-BE19-71B61D4EE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06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0FD9E-00FF-49A1-B6BA-69761FF0C24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B3C02-1C19-45DF-BE19-71B61D4EE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6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451198"/>
            <a:ext cx="10340659" cy="6406802"/>
            <a:chOff x="1" y="0"/>
            <a:chExt cx="9783762" cy="62256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9" r="6512" b="3856"/>
            <a:stretch/>
          </p:blipFill>
          <p:spPr>
            <a:xfrm rot="5400000">
              <a:off x="-591272" y="591274"/>
              <a:ext cx="6225599" cy="5043054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9" r="5364" b="28485"/>
            <a:stretch/>
          </p:blipFill>
          <p:spPr>
            <a:xfrm>
              <a:off x="5043055" y="0"/>
              <a:ext cx="4740708" cy="5024582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57693" y="5024582"/>
              <a:ext cx="4511431" cy="1201016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оформления заданий 1-11 из ДЗ (фото </a:t>
            </a:r>
            <a:r>
              <a:rPr lang="ru-RU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смартфоном+скриншоты</a:t>
            </a: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одном файле)</a:t>
            </a:r>
            <a:endParaRPr lang="ru-RU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08751" y="1087062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 №20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340660" y="451198"/>
            <a:ext cx="1802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</a:t>
            </a:r>
            <a:r>
              <a:rPr lang="en-US" b="1" dirty="0" smtClean="0"/>
              <a:t>polyakov.spb.ru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871447" y="651447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ОГЭ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340660" y="856033"/>
            <a:ext cx="1851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Генератор тестов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310813" y="1741781"/>
            <a:ext cx="19817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Задание 12 – </a:t>
            </a:r>
          </a:p>
          <a:p>
            <a:pPr algn="ctr"/>
            <a:r>
              <a:rPr lang="ru-RU" u="sng" dirty="0" smtClean="0"/>
              <a:t>не выполнять!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Задания 13.1, 13.2</a:t>
            </a:r>
          </a:p>
          <a:p>
            <a:pPr algn="ctr"/>
            <a:r>
              <a:rPr lang="ru-RU" u="sng" dirty="0" smtClean="0"/>
              <a:t>-в виде </a:t>
            </a:r>
            <a:r>
              <a:rPr lang="ru-RU" u="sng" dirty="0" err="1" smtClean="0"/>
              <a:t>соответ</a:t>
            </a:r>
            <a:r>
              <a:rPr lang="ru-RU" u="sng" dirty="0" smtClean="0"/>
              <a:t>-</a:t>
            </a:r>
          </a:p>
          <a:p>
            <a:pPr algn="ctr"/>
            <a:r>
              <a:rPr lang="ru-RU" u="sng" dirty="0" err="1" smtClean="0"/>
              <a:t>ствующих</a:t>
            </a:r>
            <a:r>
              <a:rPr lang="ru-RU" u="sng" dirty="0" smtClean="0"/>
              <a:t> файлов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300793" y="3947305"/>
            <a:ext cx="18277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варианта для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каждого – его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номер в списке </a:t>
            </a:r>
          </a:p>
          <a:p>
            <a:pPr algn="ctr"/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Asurso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94415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46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Левченко</dc:creator>
  <cp:lastModifiedBy>Олег Левченко</cp:lastModifiedBy>
  <cp:revision>46</cp:revision>
  <dcterms:created xsi:type="dcterms:W3CDTF">2020-04-26T08:05:24Z</dcterms:created>
  <dcterms:modified xsi:type="dcterms:W3CDTF">2020-05-08T19:28:29Z</dcterms:modified>
</cp:coreProperties>
</file>