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07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8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95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2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9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9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9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18FA-E121-4BA5-B627-B684032DD2D3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97C73-2253-472F-B16F-F0066B12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7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012"/>
            <a:ext cx="9144000" cy="619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1462"/>
          <a:stretch/>
        </p:blipFill>
        <p:spPr>
          <a:xfrm>
            <a:off x="0" y="302246"/>
            <a:ext cx="9071514" cy="39039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305" y="4353455"/>
            <a:ext cx="5572903" cy="7906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305" y="5291356"/>
            <a:ext cx="5925377" cy="133368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428461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2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Олег Левченко</cp:lastModifiedBy>
  <cp:revision>3</cp:revision>
  <dcterms:created xsi:type="dcterms:W3CDTF">2022-12-21T03:50:29Z</dcterms:created>
  <dcterms:modified xsi:type="dcterms:W3CDTF">2022-12-26T18:03:26Z</dcterms:modified>
</cp:coreProperties>
</file>