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D505-8D81-4813-B734-B8C9CA503AE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EA1B-EC1B-40BB-B7B1-B73DA155E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6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D505-8D81-4813-B734-B8C9CA503AE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EA1B-EC1B-40BB-B7B1-B73DA155E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7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D505-8D81-4813-B734-B8C9CA503AE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EA1B-EC1B-40BB-B7B1-B73DA155E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4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D505-8D81-4813-B734-B8C9CA503AE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EA1B-EC1B-40BB-B7B1-B73DA155E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7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D505-8D81-4813-B734-B8C9CA503AE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EA1B-EC1B-40BB-B7B1-B73DA155E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0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D505-8D81-4813-B734-B8C9CA503AE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EA1B-EC1B-40BB-B7B1-B73DA155E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5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D505-8D81-4813-B734-B8C9CA503AE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EA1B-EC1B-40BB-B7B1-B73DA155E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D505-8D81-4813-B734-B8C9CA503AE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EA1B-EC1B-40BB-B7B1-B73DA155E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4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D505-8D81-4813-B734-B8C9CA503AE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EA1B-EC1B-40BB-B7B1-B73DA155E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D505-8D81-4813-B734-B8C9CA503AE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EA1B-EC1B-40BB-B7B1-B73DA155E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7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D505-8D81-4813-B734-B8C9CA503AE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EA1B-EC1B-40BB-B7B1-B73DA155E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ED505-8D81-4813-B734-B8C9CA503AE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EA1B-EC1B-40BB-B7B1-B73DA155E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16"/>
          <a:stretch/>
        </p:blipFill>
        <p:spPr>
          <a:xfrm>
            <a:off x="6069972" y="344571"/>
            <a:ext cx="5965381" cy="6455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2996" y="-24938"/>
            <a:ext cx="6322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оформления итоговых заданий в формате ЕГЭ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01" y="328618"/>
            <a:ext cx="5846571" cy="65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0309" y="138729"/>
            <a:ext cx="5560287" cy="6586267"/>
            <a:chOff x="250309" y="138729"/>
            <a:chExt cx="6632926" cy="873564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309" y="138729"/>
              <a:ext cx="6632926" cy="232442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489" y="2463153"/>
              <a:ext cx="6601746" cy="641122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953595" y="138728"/>
            <a:ext cx="6108172" cy="6586267"/>
            <a:chOff x="5953595" y="138729"/>
            <a:chExt cx="4945044" cy="488788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18"/>
            <a:stretch/>
          </p:blipFill>
          <p:spPr>
            <a:xfrm>
              <a:off x="5953595" y="138729"/>
              <a:ext cx="4873436" cy="289282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909"/>
            <a:stretch/>
          </p:blipFill>
          <p:spPr>
            <a:xfrm>
              <a:off x="5953595" y="3031558"/>
              <a:ext cx="4945044" cy="1995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33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7" b="243"/>
          <a:stretch/>
        </p:blipFill>
        <p:spPr>
          <a:xfrm>
            <a:off x="6192109" y="124692"/>
            <a:ext cx="5991433" cy="658368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56379" y="124692"/>
            <a:ext cx="5579156" cy="6583680"/>
            <a:chOff x="256378" y="124691"/>
            <a:chExt cx="6458851" cy="872277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378" y="124691"/>
              <a:ext cx="6458851" cy="351521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378" y="3639907"/>
              <a:ext cx="6458851" cy="5207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97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8760" cy="4754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76" y="0"/>
            <a:ext cx="566992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974" y="5320146"/>
            <a:ext cx="6065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следует оформлять подобно прилагаемым </a:t>
            </a:r>
          </a:p>
          <a:p>
            <a:pPr algn="ctr"/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примерам - иначе я их не успеваю проверять!</a:t>
            </a: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0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9118" y="-41298"/>
            <a:ext cx="7042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решения задач по адресации в Интернет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1796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Узлы сети имеют IP-адреса 121.171.15.70 и 121.171.3.68. Укажите 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наибольшее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возможное значение 3-го слева байта маски сети. Ответ записать как десятичное число.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-24939" y="880828"/>
            <a:ext cx="7343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Решение.</a:t>
            </a:r>
            <a:r>
              <a:rPr lang="ru-RU" dirty="0" smtClean="0"/>
              <a:t> 1) запишем 3-й байт для каждого узла (друг под другом):</a:t>
            </a:r>
          </a:p>
          <a:p>
            <a:r>
              <a:rPr lang="ru-RU" dirty="0" smtClean="0"/>
              <a:t>2)Пишем «1», начиная слева, пока биты совпадают, оставшиеся – нули.</a:t>
            </a:r>
          </a:p>
          <a:p>
            <a:r>
              <a:rPr lang="ru-RU" dirty="0" smtClean="0"/>
              <a:t>3)Переведем результат в десятичную систему счисления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286106"/>
              </p:ext>
            </p:extLst>
          </p:nvPr>
        </p:nvGraphicFramePr>
        <p:xfrm>
          <a:off x="7422561" y="678203"/>
          <a:ext cx="4665575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795453465"/>
                    </a:ext>
                  </a:extLst>
                </a:gridCol>
                <a:gridCol w="453575">
                  <a:extLst>
                    <a:ext uri="{9D8B030D-6E8A-4147-A177-3AD203B41FA5}">
                      <a16:colId xmlns:a16="http://schemas.microsoft.com/office/drawing/2014/main" val="1291567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738917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011283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061724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777769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39917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695329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92459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4149106"/>
                    </a:ext>
                  </a:extLst>
                </a:gridCol>
              </a:tblGrid>
              <a:tr h="3033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1-й адрес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277451"/>
                  </a:ext>
                </a:extLst>
              </a:tr>
              <a:tr h="3033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2-й адрес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834736"/>
                  </a:ext>
                </a:extLst>
              </a:tr>
              <a:tr h="3033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Маска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/>
                        <a:t>240</a:t>
                      </a:r>
                      <a:endParaRPr lang="ru-RU" b="1" u="sn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67487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796177"/>
            <a:ext cx="7422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Узел с IP 111.81.208.27 имеет адрес сети 111.81.192.0. 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Указать 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наименьшее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возможное значение 3-го слева байта маски. Ответ записать как десятичное число.</a:t>
            </a:r>
            <a:endParaRPr lang="ru-RU" sz="2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9245"/>
              </p:ext>
            </p:extLst>
          </p:nvPr>
        </p:nvGraphicFramePr>
        <p:xfrm>
          <a:off x="7318697" y="1875521"/>
          <a:ext cx="4773575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795453465"/>
                    </a:ext>
                  </a:extLst>
                </a:gridCol>
                <a:gridCol w="453575">
                  <a:extLst>
                    <a:ext uri="{9D8B030D-6E8A-4147-A177-3AD203B41FA5}">
                      <a16:colId xmlns:a16="http://schemas.microsoft.com/office/drawing/2014/main" val="1291567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738917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011283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061724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777769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39917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695329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92459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4149106"/>
                    </a:ext>
                  </a:extLst>
                </a:gridCol>
              </a:tblGrid>
              <a:tr h="2968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Адрес узла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208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277451"/>
                  </a:ext>
                </a:extLst>
              </a:tr>
              <a:tr h="296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Маска1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u="sng" dirty="0" smtClean="0"/>
                        <a:t>192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834736"/>
                  </a:ext>
                </a:extLst>
              </a:tr>
              <a:tr h="296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Маска2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u="none" dirty="0" smtClean="0"/>
                        <a:t>224</a:t>
                      </a:r>
                      <a:endParaRPr lang="ru-RU" b="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674874"/>
                  </a:ext>
                </a:extLst>
              </a:tr>
              <a:tr h="296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Адрес сети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u="none" dirty="0" smtClean="0"/>
                        <a:t>192</a:t>
                      </a:r>
                      <a:endParaRPr lang="ru-RU" b="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61682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30726" y="2710805"/>
            <a:ext cx="734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Решение.</a:t>
            </a:r>
            <a:r>
              <a:rPr lang="ru-RU" dirty="0" smtClean="0"/>
              <a:t> 1) запишем в таблицу 3-й байт для узла и сети (через строчку):</a:t>
            </a:r>
          </a:p>
          <a:p>
            <a:r>
              <a:rPr lang="ru-RU" dirty="0" smtClean="0"/>
              <a:t>2)</a:t>
            </a:r>
            <a:r>
              <a:rPr lang="en-US" dirty="0" smtClean="0"/>
              <a:t>IP</a:t>
            </a:r>
            <a:r>
              <a:rPr lang="ru-RU" dirty="0" smtClean="0"/>
              <a:t> сети получим после побитовой конъюнкции между маской и </a:t>
            </a:r>
            <a:r>
              <a:rPr lang="en-US" dirty="0" smtClean="0"/>
              <a:t>IP</a:t>
            </a:r>
            <a:r>
              <a:rPr lang="ru-RU" dirty="0" smtClean="0"/>
              <a:t> узла. Подходят 192 и 224. Берем меньшую - </a:t>
            </a:r>
            <a:r>
              <a:rPr lang="ru-RU" b="1" dirty="0" smtClean="0"/>
              <a:t>192</a:t>
            </a:r>
            <a:r>
              <a:rPr lang="ru-RU" dirty="0" smtClean="0"/>
              <a:t>. </a:t>
            </a:r>
            <a:endParaRPr lang="ru-RU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62458" y="3617089"/>
            <a:ext cx="11846705" cy="923330"/>
            <a:chOff x="62458" y="4693677"/>
            <a:chExt cx="11846705" cy="923330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62458" y="4693677"/>
              <a:ext cx="11846705" cy="923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Times New Roman" panose="02020603050405020304" pitchFamily="18" charset="0"/>
                </a:rPr>
                <a:t>3.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Times New Roman" panose="02020603050405020304" pitchFamily="18" charset="0"/>
                </a:rPr>
                <a:t> По заданным IP-адресу узла сети и маске определите адрес сети: </a:t>
              </a: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Courier New" panose="02070309020205020404" pitchFamily="49" charset="0"/>
                </a:rPr>
                <a:t>IP: 32.130.201.117, Маска: 255.255.240.0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Times New Roman" panose="02020603050405020304" pitchFamily="18" charset="0"/>
                </a:rPr>
                <a:t>При записи ответа выберите из приведенных в таблице чисел 4 фрагмента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Times New Roman" panose="02020603050405020304" pitchFamily="18" charset="0"/>
                </a:rPr>
                <a:t> IP-адреса и запишите в нужном порядке соответствующие буквы без точек.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50" name="Picture 2" descr="http://kpolyakov.spb.ru/cms/images/248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3083" y="4974809"/>
              <a:ext cx="3576080" cy="638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0" y="4536569"/>
            <a:ext cx="677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Решение.</a:t>
            </a:r>
            <a:r>
              <a:rPr lang="ru-RU" dirty="0" smtClean="0"/>
              <a:t> 1) Маска 255 не изменяет байта, а маска 0 обнуляет его. </a:t>
            </a:r>
            <a:endParaRPr lang="en-US" dirty="0" smtClean="0"/>
          </a:p>
          <a:p>
            <a:r>
              <a:rPr lang="ru-RU" dirty="0" smtClean="0"/>
              <a:t>Тогда </a:t>
            </a:r>
            <a:r>
              <a:rPr lang="en-US" dirty="0" smtClean="0"/>
              <a:t>IP</a:t>
            </a:r>
            <a:r>
              <a:rPr lang="ru-RU" dirty="0" smtClean="0"/>
              <a:t> сети: 32.130.</a:t>
            </a:r>
            <a:r>
              <a:rPr lang="en-US" dirty="0" smtClean="0"/>
              <a:t>???.0.  </a:t>
            </a:r>
            <a:r>
              <a:rPr lang="ru-RU" dirty="0" smtClean="0"/>
              <a:t>Найдем 3-й байт: 192-</a:t>
            </a:r>
            <a:r>
              <a:rPr lang="en-US" dirty="0" smtClean="0"/>
              <a:t>&gt; FDCH</a:t>
            </a:r>
            <a:endParaRPr lang="ru-RU" dirty="0" smtClean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949638"/>
              </p:ext>
            </p:extLst>
          </p:nvPr>
        </p:nvGraphicFramePr>
        <p:xfrm>
          <a:off x="7746561" y="4536569"/>
          <a:ext cx="4341575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795453465"/>
                    </a:ext>
                  </a:extLst>
                </a:gridCol>
                <a:gridCol w="453575">
                  <a:extLst>
                    <a:ext uri="{9D8B030D-6E8A-4147-A177-3AD203B41FA5}">
                      <a16:colId xmlns:a16="http://schemas.microsoft.com/office/drawing/2014/main" val="1291567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3738917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011283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061724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777769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39917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695329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2992459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04149106"/>
                    </a:ext>
                  </a:extLst>
                </a:gridCol>
              </a:tblGrid>
              <a:tr h="3304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Узел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277451"/>
                  </a:ext>
                </a:extLst>
              </a:tr>
              <a:tr h="3304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Маска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834736"/>
                  </a:ext>
                </a:extLst>
              </a:tr>
              <a:tr h="3304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/>
                        <a:t>192</a:t>
                      </a:r>
                      <a:endParaRPr lang="ru-RU" b="1" u="sn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674874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-30726" y="50850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Маска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сети: 255.255.240.0. Укажите, какое  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наибольшее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возможное 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количество компьютеров (узлов) может быть в этой сети.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-30726" y="5642244"/>
            <a:ext cx="12088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Решение.</a:t>
            </a:r>
            <a:r>
              <a:rPr lang="ru-RU" dirty="0" smtClean="0"/>
              <a:t> 1) Общее количество адресов в сети равно 2 в степени, равной количеству нулей в ее двоичной маске. 255 не имеет нулей, последний байт – 8 нулей, а предпоследний – 4 нуля (см. таблицу). Итого 12 нулей и 2</a:t>
            </a:r>
            <a:r>
              <a:rPr lang="ru-RU" baseline="30000" dirty="0" smtClean="0"/>
              <a:t>12</a:t>
            </a:r>
            <a:r>
              <a:rPr lang="ru-RU" dirty="0" smtClean="0"/>
              <a:t>=4096 адресов. </a:t>
            </a:r>
          </a:p>
          <a:p>
            <a:r>
              <a:rPr lang="ru-RU" dirty="0" smtClean="0"/>
              <a:t>2) Два адреса – адрес сети (наименьший в сети) и широковещательный (наибольший в сети) – не могут быть узлами. Следовательно, наибольшее количество узлов: 4096-2=4094.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94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441</Words>
  <Application>Microsoft Office PowerPoint</Application>
  <PresentationFormat>Широкоэкранный</PresentationFormat>
  <Paragraphs>121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Times New Roman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Левченко</dc:creator>
  <cp:lastModifiedBy>Олег Левченко</cp:lastModifiedBy>
  <cp:revision>25</cp:revision>
  <dcterms:created xsi:type="dcterms:W3CDTF">2020-05-12T05:41:03Z</dcterms:created>
  <dcterms:modified xsi:type="dcterms:W3CDTF">2020-05-12T17:40:17Z</dcterms:modified>
</cp:coreProperties>
</file>