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45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16C6-1DA0-46E7-8EF7-094E473F518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076C-A349-45A5-BFD2-DC7654A52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308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16C6-1DA0-46E7-8EF7-094E473F518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076C-A349-45A5-BFD2-DC7654A52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101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16C6-1DA0-46E7-8EF7-094E473F518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076C-A349-45A5-BFD2-DC7654A52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532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16C6-1DA0-46E7-8EF7-094E473F518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076C-A349-45A5-BFD2-DC7654A52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630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16C6-1DA0-46E7-8EF7-094E473F518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076C-A349-45A5-BFD2-DC7654A52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751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16C6-1DA0-46E7-8EF7-094E473F518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076C-A349-45A5-BFD2-DC7654A52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037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16C6-1DA0-46E7-8EF7-094E473F518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076C-A349-45A5-BFD2-DC7654A52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169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16C6-1DA0-46E7-8EF7-094E473F518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076C-A349-45A5-BFD2-DC7654A52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916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16C6-1DA0-46E7-8EF7-094E473F518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076C-A349-45A5-BFD2-DC7654A52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1884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16C6-1DA0-46E7-8EF7-094E473F518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076C-A349-45A5-BFD2-DC7654A52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937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316C6-1DA0-46E7-8EF7-094E473F518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69076C-A349-45A5-BFD2-DC7654A52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8867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316C6-1DA0-46E7-8EF7-094E473F518C}" type="datetimeFigureOut">
              <a:rPr lang="ru-RU" smtClean="0"/>
              <a:t>31.10.2023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69076C-A349-45A5-BFD2-DC7654A52A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316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24043" y="0"/>
            <a:ext cx="99148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Курсы «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 будущего. Продвинутый уровень»</a:t>
            </a:r>
          </a:p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Учебный проект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200" y="1327571"/>
            <a:ext cx="1200150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i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«Разработка системы администрирования веб-сервера </a:t>
            </a:r>
          </a:p>
          <a:p>
            <a:pPr algn="ctr"/>
            <a:r>
              <a:rPr lang="ru-RU" sz="3600" b="1" i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для электронной доски объявлений»</a:t>
            </a:r>
            <a:endParaRPr lang="ru-RU" sz="36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007871" y="2935290"/>
            <a:ext cx="43194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Иванов Иван Иванович,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учащийся курсов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07871" y="4095874"/>
            <a:ext cx="61841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Руководитель: Левченко Олег Анатольевич,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  преподаватель курсов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64628" y="6076463"/>
            <a:ext cx="2869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Самара-2023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-8637" y="647000"/>
            <a:ext cx="12189125" cy="0"/>
          </a:xfrm>
          <a:prstGeom prst="line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999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6304" y="0"/>
            <a:ext cx="9799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Курсы «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 будущего. Продвинутый уровень»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6494" y="1124075"/>
            <a:ext cx="120359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Электронная доска объявлений включает модуль администрирования, располагаемый 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серверной части компонента и модуль размещения информации в базе данных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4471" y="623572"/>
            <a:ext cx="46285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Характеристика проекта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910" y="1941760"/>
            <a:ext cx="10523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Разрабатываемый Продукт является сервером администрирования системы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1325" y="2425338"/>
            <a:ext cx="1173494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разработке использован инструментарий 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фреймворка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Django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включая шаблоны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стили, размещенные по предлагаемому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url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списку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6494" y="3269398"/>
            <a:ext cx="11925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 информации выполнялся через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html-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страницы, управляемые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Python-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модулями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14173" y="3790463"/>
            <a:ext cx="43785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Цели и задачи проекта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0118" y="4324475"/>
            <a:ext cx="11814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1.Разработать общий графический интерфейс системы в виде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html-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страниц: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4298611"/>
              </p:ext>
            </p:extLst>
          </p:nvPr>
        </p:nvGraphicFramePr>
        <p:xfrm>
          <a:off x="369278" y="4790504"/>
          <a:ext cx="11210192" cy="45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49107">
                  <a:extLst>
                    <a:ext uri="{9D8B030D-6E8A-4147-A177-3AD203B41FA5}">
                      <a16:colId xmlns:a16="http://schemas.microsoft.com/office/drawing/2014/main" val="3408325922"/>
                    </a:ext>
                  </a:extLst>
                </a:gridCol>
                <a:gridCol w="5161085">
                  <a:extLst>
                    <a:ext uri="{9D8B030D-6E8A-4147-A177-3AD203B41FA5}">
                      <a16:colId xmlns:a16="http://schemas.microsoft.com/office/drawing/2014/main" val="4973290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</a:t>
                      </a: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about.html–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описание с системой меню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login</a:t>
                      </a: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.html–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страница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входа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3672048"/>
                  </a:ext>
                </a:extLst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1914003"/>
              </p:ext>
            </p:extLst>
          </p:nvPr>
        </p:nvGraphicFramePr>
        <p:xfrm>
          <a:off x="369277" y="5318043"/>
          <a:ext cx="11210192" cy="822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049107">
                  <a:extLst>
                    <a:ext uri="{9D8B030D-6E8A-4147-A177-3AD203B41FA5}">
                      <a16:colId xmlns:a16="http://schemas.microsoft.com/office/drawing/2014/main" val="3408325922"/>
                    </a:ext>
                  </a:extLst>
                </a:gridCol>
                <a:gridCol w="5161085">
                  <a:extLst>
                    <a:ext uri="{9D8B030D-6E8A-4147-A177-3AD203B41FA5}">
                      <a16:colId xmlns:a16="http://schemas.microsoft.com/office/drawing/2014/main" val="4973290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 </a:t>
                      </a: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home.html–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головная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страница со списком объявлений и системой меню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en-US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register</a:t>
                      </a: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.html–</a:t>
                      </a:r>
                      <a:r>
                        <a:rPr lang="ru-RU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страница</a:t>
                      </a:r>
                      <a:r>
                        <a:rPr lang="ru-RU" sz="2400" b="1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регистрации</a:t>
                      </a:r>
                      <a:endParaRPr lang="ru-RU" sz="2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83672048"/>
                  </a:ext>
                </a:extLst>
              </a:tr>
            </a:tbl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222533" y="6197237"/>
            <a:ext cx="118141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2.Отредактировать компоненты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Django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для обеспечения работоспособности Продукта</a:t>
            </a: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-8637" y="647000"/>
            <a:ext cx="12189125" cy="0"/>
          </a:xfrm>
          <a:prstGeom prst="line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0855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6304" y="0"/>
            <a:ext cx="9799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Курсы «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 будущего. Продвинутый уровень»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2532" y="1484560"/>
            <a:ext cx="10205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</a:t>
            </a:r>
            <a:r>
              <a:rPr lang="en-US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autor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автор (в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home.html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добавлена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url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ссылка на страницу автора)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924171"/>
            <a:ext cx="35589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Поля объявлений: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500317"/>
            <a:ext cx="24737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Заключение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4113458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1.Продукт соответствует Минимальному Работоспособному, согласно заданию на проект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4588245"/>
            <a:ext cx="121277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2.Для нормальной работы Продукта необходимо дополнить модуль загрузки массива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posts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базы данных, воспользовавшись, например,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Jason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CSV–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модулями и форматами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2222" y="1915383"/>
            <a:ext cx="111750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title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заголовок (в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home.html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url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ссылк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 страницу объявления)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2532" y="2319830"/>
            <a:ext cx="11119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текст, содержание (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home.html –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просто выводится на страницу)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2532" y="2741861"/>
            <a:ext cx="11119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date_posted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дата размещения (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home.html –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просто выводится на страницу)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0" y="5414720"/>
            <a:ext cx="122623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3.Необходимо создать клиентскую часть системы и привязать к правам доступа  контроль списка пользователей с правами редактирования,  удаления, размещения своих текстов, а также с правами удаления/редактирования любых текстов или пользователей</a:t>
            </a: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-8637" y="647000"/>
            <a:ext cx="12189125" cy="0"/>
          </a:xfrm>
          <a:prstGeom prst="line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924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6304" y="0"/>
            <a:ext cx="9799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Курсы «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Код будущего. Продвинутый уровень»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86625" y="671515"/>
            <a:ext cx="78702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200" b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Скиншоты</a:t>
            </a:r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рабочих </a:t>
            </a:r>
            <a:r>
              <a:rPr lang="en-US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html - </a:t>
            </a:r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страниц проекта</a:t>
            </a:r>
            <a:endParaRPr lang="ru-RU" sz="3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-8637" y="647000"/>
            <a:ext cx="12189125" cy="0"/>
          </a:xfrm>
          <a:prstGeom prst="line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5" name="Рисунок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04" y="3508014"/>
            <a:ext cx="6949514" cy="323784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Рисунок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9661" y="4068734"/>
            <a:ext cx="4187786" cy="266849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Рисунок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2409" y="1239268"/>
            <a:ext cx="4197320" cy="2456074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Рисунок 1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28" y="1687840"/>
            <a:ext cx="6958069" cy="127964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Надпись 2"/>
          <p:cNvSpPr txBox="1">
            <a:spLocks noChangeArrowheads="1"/>
          </p:cNvSpPr>
          <p:nvPr/>
        </p:nvSpPr>
        <p:spPr bwMode="auto">
          <a:xfrm>
            <a:off x="2990102" y="3088857"/>
            <a:ext cx="1547393" cy="48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home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html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Надпись 2"/>
          <p:cNvSpPr txBox="1">
            <a:spLocks noChangeArrowheads="1"/>
          </p:cNvSpPr>
          <p:nvPr/>
        </p:nvSpPr>
        <p:spPr bwMode="auto">
          <a:xfrm>
            <a:off x="3010619" y="1295040"/>
            <a:ext cx="1570008" cy="48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about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html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Надпись 2"/>
          <p:cNvSpPr txBox="1">
            <a:spLocks noChangeArrowheads="1"/>
          </p:cNvSpPr>
          <p:nvPr/>
        </p:nvSpPr>
        <p:spPr bwMode="auto">
          <a:xfrm>
            <a:off x="8950954" y="794230"/>
            <a:ext cx="1814812" cy="48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register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html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Надпись 2"/>
          <p:cNvSpPr txBox="1">
            <a:spLocks noChangeArrowheads="1"/>
          </p:cNvSpPr>
          <p:nvPr/>
        </p:nvSpPr>
        <p:spPr bwMode="auto">
          <a:xfrm>
            <a:off x="9183867" y="3658199"/>
            <a:ext cx="1504261" cy="487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n-US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login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html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32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3111</TotalTime>
  <Words>324</Words>
  <Application>Microsoft Office PowerPoint</Application>
  <PresentationFormat>Широкоэкранный</PresentationFormat>
  <Paragraphs>40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Левченко</dc:creator>
  <cp:lastModifiedBy>Олег Левченко</cp:lastModifiedBy>
  <cp:revision>17</cp:revision>
  <dcterms:created xsi:type="dcterms:W3CDTF">2023-10-31T09:43:07Z</dcterms:created>
  <dcterms:modified xsi:type="dcterms:W3CDTF">2023-11-02T13:34:55Z</dcterms:modified>
</cp:coreProperties>
</file>