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19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7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59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05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48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0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61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4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04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5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1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E90B-7990-458E-8FE9-02ACF83992C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C6975-FC50-487A-996B-5A75832F9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4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OMTL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21040" y="638716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28516" y="0"/>
            <a:ext cx="4072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u="sng" dirty="0" smtClean="0"/>
              <a:t>Организация циклов в ассемблере</a:t>
            </a:r>
            <a:endParaRPr lang="ru-RU" sz="2000" b="1" u="sng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32696"/>
              </p:ext>
            </p:extLst>
          </p:nvPr>
        </p:nvGraphicFramePr>
        <p:xfrm>
          <a:off x="145278" y="386372"/>
          <a:ext cx="11972658" cy="557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6329">
                  <a:extLst>
                    <a:ext uri="{9D8B030D-6E8A-4147-A177-3AD203B41FA5}">
                      <a16:colId xmlns:a16="http://schemas.microsoft.com/office/drawing/2014/main" val="16289682"/>
                    </a:ext>
                  </a:extLst>
                </a:gridCol>
                <a:gridCol w="5986329">
                  <a:extLst>
                    <a:ext uri="{9D8B030D-6E8A-4147-A177-3AD203B41FA5}">
                      <a16:colId xmlns:a16="http://schemas.microsoft.com/office/drawing/2014/main" val="10710640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uses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crt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err="1" smtClean="0"/>
                        <a:t>var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a,b,c,n:dword</a:t>
                      </a:r>
                      <a:r>
                        <a:rPr lang="ru-RU" dirty="0" smtClean="0"/>
                        <a:t>; //Переменные для вывода/вывода </a:t>
                      </a:r>
                    </a:p>
                    <a:p>
                      <a:r>
                        <a:rPr lang="ru-RU" dirty="0" err="1" smtClean="0"/>
                        <a:t>begin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clrscr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//</a:t>
                      </a:r>
                      <a:r>
                        <a:rPr lang="ru-RU" dirty="0" smtClean="0"/>
                        <a:t>новые</a:t>
                      </a:r>
                      <a:r>
                        <a:rPr lang="ru-RU" baseline="0" dirty="0" smtClean="0"/>
                        <a:t> операторы: 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 //</a:t>
                      </a:r>
                      <a:r>
                        <a:rPr lang="ru-RU" dirty="0" err="1" smtClean="0"/>
                        <a:t>cmp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x,y</a:t>
                      </a:r>
                      <a:r>
                        <a:rPr lang="ru-RU" dirty="0" smtClean="0"/>
                        <a:t> - сравнение x с y. </a:t>
                      </a:r>
                    </a:p>
                    <a:p>
                      <a:r>
                        <a:rPr lang="ru-RU" dirty="0" smtClean="0"/>
                        <a:t> //после - условный переход к метке: j</a:t>
                      </a:r>
                      <a:r>
                        <a:rPr lang="en-US" dirty="0" smtClean="0"/>
                        <a:t>E</a:t>
                      </a:r>
                      <a:r>
                        <a:rPr lang="ru-RU" dirty="0" smtClean="0"/>
                        <a:t>, j</a:t>
                      </a:r>
                      <a:r>
                        <a:rPr lang="en-US" dirty="0" smtClean="0"/>
                        <a:t>L</a:t>
                      </a:r>
                      <a:r>
                        <a:rPr lang="ru-RU" dirty="0" smtClean="0"/>
                        <a:t>, j</a:t>
                      </a:r>
                      <a:r>
                        <a:rPr lang="en-US" dirty="0" smtClean="0"/>
                        <a:t>LE</a:t>
                      </a:r>
                      <a:r>
                        <a:rPr lang="ru-RU" dirty="0" smtClean="0"/>
                        <a:t>, j</a:t>
                      </a:r>
                      <a:r>
                        <a:rPr lang="en-US" dirty="0" smtClean="0"/>
                        <a:t>G</a:t>
                      </a:r>
                      <a:r>
                        <a:rPr lang="ru-RU" dirty="0" smtClean="0"/>
                        <a:t>, j</a:t>
                      </a:r>
                      <a:r>
                        <a:rPr lang="en-US" dirty="0" smtClean="0"/>
                        <a:t>GE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//ниже,</a:t>
                      </a:r>
                      <a:r>
                        <a:rPr lang="ru-RU" baseline="0" dirty="0" smtClean="0"/>
                        <a:t> после ввода исходных данных,</a:t>
                      </a:r>
                      <a:r>
                        <a:rPr lang="ru-RU" dirty="0" smtClean="0"/>
                        <a:t>  примеры циклов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</a:t>
                      </a:r>
                      <a:r>
                        <a:rPr lang="ru-RU" dirty="0" smtClean="0"/>
                        <a:t>('a='); </a:t>
                      </a:r>
                      <a:r>
                        <a:rPr lang="ru-RU" dirty="0" err="1" smtClean="0"/>
                        <a:t>readln</a:t>
                      </a:r>
                      <a:r>
                        <a:rPr lang="ru-RU" dirty="0" smtClean="0"/>
                        <a:t>(a);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</a:t>
                      </a:r>
                      <a:r>
                        <a:rPr lang="ru-RU" dirty="0" smtClean="0"/>
                        <a:t>('b (&lt;a)='); </a:t>
                      </a:r>
                      <a:r>
                        <a:rPr lang="ru-RU" dirty="0" err="1" smtClean="0"/>
                        <a:t>readln</a:t>
                      </a:r>
                      <a:r>
                        <a:rPr lang="ru-RU" dirty="0" smtClean="0"/>
                        <a:t>(b);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</a:t>
                      </a:r>
                      <a:r>
                        <a:rPr lang="ru-RU" dirty="0" smtClean="0"/>
                        <a:t>('c (&gt;a)='); </a:t>
                      </a:r>
                      <a:r>
                        <a:rPr lang="ru-RU" dirty="0" err="1" smtClean="0"/>
                        <a:t>readln</a:t>
                      </a:r>
                      <a:r>
                        <a:rPr lang="ru-RU" dirty="0" smtClean="0"/>
                        <a:t>(c);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</a:t>
                      </a:r>
                      <a:r>
                        <a:rPr lang="ru-RU" dirty="0" smtClean="0"/>
                        <a:t>('n (&gt;5)='); </a:t>
                      </a:r>
                      <a:r>
                        <a:rPr lang="ru-RU" dirty="0" err="1" smtClean="0"/>
                        <a:t>readln</a:t>
                      </a:r>
                      <a:r>
                        <a:rPr lang="ru-RU" dirty="0" smtClean="0"/>
                        <a:t>(n);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asm</a:t>
                      </a:r>
                      <a:r>
                        <a:rPr lang="ru-RU" dirty="0" smtClean="0"/>
                        <a:t>        //цикл с пост-проверкой (типа </a:t>
                      </a:r>
                      <a:r>
                        <a:rPr lang="ru-RU" dirty="0" err="1" smtClean="0"/>
                        <a:t>repeat</a:t>
                      </a:r>
                      <a:r>
                        <a:rPr lang="ru-RU" dirty="0" smtClean="0"/>
                        <a:t> ... </a:t>
                      </a:r>
                      <a:r>
                        <a:rPr lang="ru-RU" dirty="0" err="1" smtClean="0"/>
                        <a:t>until</a:t>
                      </a:r>
                      <a:r>
                        <a:rPr lang="ru-RU" dirty="0" smtClean="0"/>
                        <a:t> ...)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eax,a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@</a:t>
                      </a:r>
                      <a:r>
                        <a:rPr lang="ru-RU" dirty="0" err="1" smtClean="0"/>
                        <a:t>aa</a:t>
                      </a:r>
                      <a:r>
                        <a:rPr lang="ru-RU" dirty="0" smtClean="0"/>
                        <a:t>:</a:t>
                      </a:r>
                    </a:p>
                    <a:p>
                      <a:r>
                        <a:rPr lang="ru-RU" dirty="0" smtClean="0"/>
                        <a:t>      </a:t>
                      </a:r>
                      <a:r>
                        <a:rPr lang="ru-RU" dirty="0" err="1" smtClean="0"/>
                        <a:t>dec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</a:t>
                      </a:r>
                      <a:r>
                        <a:rPr lang="ru-RU" dirty="0" err="1" smtClean="0"/>
                        <a:t>cmp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eax,b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dirty="0" err="1" smtClean="0"/>
                        <a:t>jge</a:t>
                      </a:r>
                      <a:r>
                        <a:rPr lang="ru-RU" dirty="0" smtClean="0"/>
                        <a:t> @</a:t>
                      </a:r>
                      <a:r>
                        <a:rPr lang="ru-RU" dirty="0" err="1" smtClean="0"/>
                        <a:t>aa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a,eax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end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writeln</a:t>
                      </a:r>
                      <a:r>
                        <a:rPr lang="ru-RU" dirty="0" smtClean="0"/>
                        <a:t>(a); //вывод</a:t>
                      </a:r>
                      <a:r>
                        <a:rPr lang="ru-RU" baseline="0" dirty="0" smtClean="0"/>
                        <a:t> результата первого цикла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asm</a:t>
                      </a:r>
                      <a:r>
                        <a:rPr lang="ru-RU" dirty="0" smtClean="0"/>
                        <a:t>   //цикла с </a:t>
                      </a:r>
                      <a:r>
                        <a:rPr lang="ru-RU" dirty="0" err="1" smtClean="0"/>
                        <a:t>предпроверкой</a:t>
                      </a:r>
                      <a:r>
                        <a:rPr lang="ru-RU" dirty="0" smtClean="0"/>
                        <a:t> (типа </a:t>
                      </a:r>
                      <a:r>
                        <a:rPr lang="ru-RU" dirty="0" err="1" smtClean="0"/>
                        <a:t>while</a:t>
                      </a:r>
                      <a:r>
                        <a:rPr lang="ru-RU" dirty="0" smtClean="0"/>
                        <a:t> ... </a:t>
                      </a:r>
                      <a:r>
                        <a:rPr lang="ru-RU" dirty="0" err="1" smtClean="0"/>
                        <a:t>do</a:t>
                      </a:r>
                      <a:r>
                        <a:rPr lang="ru-RU" dirty="0" smtClean="0"/>
                        <a:t> ...)</a:t>
                      </a:r>
                    </a:p>
                    <a:p>
                      <a:r>
                        <a:rPr lang="ru-RU" dirty="0" smtClean="0"/>
                        <a:t> 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eax,a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@:</a:t>
                      </a:r>
                      <a:r>
                        <a:rPr lang="ru-RU" dirty="0" err="1" smtClean="0"/>
                        <a:t>cmp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eax,c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   </a:t>
                      </a:r>
                      <a:r>
                        <a:rPr lang="ru-RU" dirty="0" err="1" smtClean="0"/>
                        <a:t>jge</a:t>
                      </a:r>
                      <a:r>
                        <a:rPr lang="ru-RU" dirty="0" smtClean="0"/>
                        <a:t> @</a:t>
                      </a:r>
                      <a:r>
                        <a:rPr lang="ru-RU" dirty="0" err="1" smtClean="0"/>
                        <a:t>aa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   </a:t>
                      </a:r>
                      <a:r>
                        <a:rPr lang="ru-RU" dirty="0" err="1" smtClean="0"/>
                        <a:t>inc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</a:t>
                      </a:r>
                      <a:r>
                        <a:rPr lang="ru-RU" dirty="0" err="1" smtClean="0"/>
                        <a:t>jmp</a:t>
                      </a:r>
                      <a:r>
                        <a:rPr lang="ru-RU" dirty="0" smtClean="0"/>
                        <a:t> @</a:t>
                      </a:r>
                    </a:p>
                    <a:p>
                      <a:r>
                        <a:rPr lang="ru-RU" dirty="0" smtClean="0"/>
                        <a:t>   @</a:t>
                      </a:r>
                      <a:r>
                        <a:rPr lang="ru-RU" dirty="0" err="1" smtClean="0"/>
                        <a:t>aa</a:t>
                      </a:r>
                      <a:r>
                        <a:rPr lang="ru-RU" dirty="0" smtClean="0"/>
                        <a:t>:</a:t>
                      </a:r>
                    </a:p>
                    <a:p>
                      <a:r>
                        <a:rPr lang="ru-RU" dirty="0" smtClean="0"/>
                        <a:t> 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a,eax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end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writeln</a:t>
                      </a:r>
                      <a:r>
                        <a:rPr lang="ru-RU" dirty="0" smtClean="0"/>
                        <a:t>(a); //вывод</a:t>
                      </a:r>
                      <a:r>
                        <a:rPr lang="ru-RU" baseline="0" dirty="0" smtClean="0"/>
                        <a:t> результата 2-го цикла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asm</a:t>
                      </a:r>
                      <a:r>
                        <a:rPr lang="ru-RU" dirty="0" smtClean="0"/>
                        <a:t>   //цикл со счетчиком (типа </a:t>
                      </a:r>
                      <a:r>
                        <a:rPr lang="ru-RU" dirty="0" err="1" smtClean="0"/>
                        <a:t>for</a:t>
                      </a:r>
                      <a:r>
                        <a:rPr lang="ru-RU" dirty="0" smtClean="0"/>
                        <a:t>)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eax,a</a:t>
                      </a:r>
                      <a:r>
                        <a:rPr lang="en-US" dirty="0" smtClean="0"/>
                        <a:t>;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ecx,n</a:t>
                      </a:r>
                      <a:r>
                        <a:rPr lang="en-US" dirty="0" smtClean="0"/>
                        <a:t>; 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edx,0</a:t>
                      </a:r>
                      <a:r>
                        <a:rPr lang="en-US" dirty="0" smtClean="0"/>
                        <a:t>;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@1:</a:t>
                      </a:r>
                    </a:p>
                    <a:p>
                      <a:r>
                        <a:rPr lang="ru-RU" dirty="0" smtClean="0"/>
                        <a:t>     </a:t>
                      </a:r>
                      <a:r>
                        <a:rPr lang="ru-RU" dirty="0" err="1" smtClean="0"/>
                        <a:t>add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edx,eax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   </a:t>
                      </a:r>
                      <a:r>
                        <a:rPr lang="ru-RU" dirty="0" err="1" smtClean="0"/>
                        <a:t>dec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eax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loop</a:t>
                      </a:r>
                      <a:r>
                        <a:rPr lang="ru-RU" dirty="0" smtClean="0"/>
                        <a:t> @1 //уменьшает </a:t>
                      </a:r>
                      <a:r>
                        <a:rPr lang="ru-RU" dirty="0" err="1" smtClean="0"/>
                        <a:t>ecx</a:t>
                      </a:r>
                      <a:r>
                        <a:rPr lang="ru-RU" dirty="0" smtClean="0"/>
                        <a:t> на 1 и, если </a:t>
                      </a:r>
                      <a:r>
                        <a:rPr lang="ru-RU" dirty="0" err="1" smtClean="0"/>
                        <a:t>ecx</a:t>
                      </a:r>
                      <a:r>
                        <a:rPr lang="ru-RU" dirty="0" smtClean="0"/>
                        <a:t>&gt;0, то - к метке</a:t>
                      </a:r>
                    </a:p>
                    <a:p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mov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a,edx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end</a:t>
                      </a:r>
                      <a:r>
                        <a:rPr lang="ru-RU" dirty="0" smtClean="0"/>
                        <a:t>;</a:t>
                      </a:r>
                    </a:p>
                    <a:p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writeln</a:t>
                      </a:r>
                      <a:r>
                        <a:rPr lang="ru-RU" dirty="0" smtClean="0"/>
                        <a:t>(a);</a:t>
                      </a:r>
                      <a:r>
                        <a:rPr lang="ru-RU" dirty="0" err="1" smtClean="0"/>
                        <a:t>readln</a:t>
                      </a:r>
                      <a:r>
                        <a:rPr lang="ru-RU" dirty="0" smtClean="0"/>
                        <a:t>;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//вывод</a:t>
                      </a:r>
                      <a:r>
                        <a:rPr lang="ru-RU" baseline="0" dirty="0" smtClean="0"/>
                        <a:t> результата </a:t>
                      </a:r>
                      <a:r>
                        <a:rPr lang="en-US" baseline="0" dirty="0" smtClean="0"/>
                        <a:t>3-</a:t>
                      </a:r>
                      <a:r>
                        <a:rPr lang="ru-RU" baseline="0" dirty="0" err="1" smtClean="0"/>
                        <a:t>го</a:t>
                      </a:r>
                      <a:r>
                        <a:rPr lang="ru-RU" baseline="0" dirty="0" smtClean="0"/>
                        <a:t> цикла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end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57455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94712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Задание: 1)На основании анализа текста программы изучить способы организации циклов в ассемблере;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2)Представить </a:t>
            </a:r>
            <a:r>
              <a:rPr lang="en-US" dirty="0" err="1" smtClean="0"/>
              <a:t>asm</a:t>
            </a:r>
            <a:r>
              <a:rPr lang="en-US" dirty="0" smtClean="0"/>
              <a:t>-</a:t>
            </a:r>
            <a:r>
              <a:rPr lang="ru-RU" dirty="0" smtClean="0"/>
              <a:t>вставки как 3 процедуры</a:t>
            </a:r>
            <a:r>
              <a:rPr lang="en-US" dirty="0" smtClean="0"/>
              <a:t>,</a:t>
            </a:r>
            <a:r>
              <a:rPr lang="ru-RU" dirty="0" smtClean="0"/>
              <a:t> где переменная «а» передается по ссылке, остальные-по значению</a:t>
            </a:r>
          </a:p>
          <a:p>
            <a:pPr algn="ctr"/>
            <a:r>
              <a:rPr lang="ru-RU" dirty="0" smtClean="0"/>
              <a:t>(в головной программе </a:t>
            </a:r>
            <a:r>
              <a:rPr lang="ru-RU" dirty="0" err="1" smtClean="0"/>
              <a:t>последвательно</a:t>
            </a:r>
            <a:r>
              <a:rPr lang="ru-RU" dirty="0" smtClean="0"/>
              <a:t> запускаются 3 процедуры с выводом значения переменной «</a:t>
            </a:r>
            <a:r>
              <a:rPr lang="en-US" dirty="0" smtClean="0"/>
              <a:t>a</a:t>
            </a:r>
            <a:r>
              <a:rPr lang="ru-RU" dirty="0" smtClean="0"/>
              <a:t>» после каждой)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91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3775" y="0"/>
            <a:ext cx="5837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u="sng" dirty="0" smtClean="0"/>
              <a:t>Организация циклов в ассемблере (</a:t>
            </a:r>
            <a:r>
              <a:rPr lang="ru-RU" sz="2000" b="1" i="1" u="sng" dirty="0" smtClean="0"/>
              <a:t>продолжение</a:t>
            </a:r>
            <a:r>
              <a:rPr lang="ru-RU" sz="2000" b="1" u="sng" dirty="0" smtClean="0"/>
              <a:t>)</a:t>
            </a:r>
            <a:endParaRPr lang="ru-RU" sz="20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" y="400110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Составить на языке ассемблера функцию, которая:</a:t>
            </a:r>
          </a:p>
          <a:p>
            <a:pPr marL="457200" indent="-457200">
              <a:buAutoNum type="arabicParenR"/>
            </a:pPr>
            <a:r>
              <a:rPr lang="ru-RU" sz="2400" dirty="0" smtClean="0"/>
              <a:t>Возвращает сумму </a:t>
            </a:r>
            <a:r>
              <a:rPr lang="en-US" sz="2400" dirty="0" smtClean="0"/>
              <a:t>S </a:t>
            </a:r>
            <a:r>
              <a:rPr lang="ru-RU" sz="2400" dirty="0" smtClean="0"/>
              <a:t>элементов последовательности Фибоначчи, которые Є </a:t>
            </a:r>
            <a:r>
              <a:rPr lang="en-US" sz="2400" dirty="0" smtClean="0"/>
              <a:t>[</a:t>
            </a:r>
            <a:r>
              <a:rPr lang="en-US" sz="2400" dirty="0" err="1" smtClean="0"/>
              <a:t>xmin</a:t>
            </a:r>
            <a:r>
              <a:rPr lang="en-US" sz="2400" dirty="0" smtClean="0"/>
              <a:t>,</a:t>
            </a:r>
            <a:r>
              <a:rPr lang="ru-RU" sz="2400" dirty="0" smtClean="0"/>
              <a:t> </a:t>
            </a:r>
            <a:r>
              <a:rPr lang="en-US" sz="2400" dirty="0" err="1" smtClean="0"/>
              <a:t>xmax</a:t>
            </a:r>
            <a:r>
              <a:rPr lang="en-US" sz="2400" dirty="0" smtClean="0"/>
              <a:t>] 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en-US" sz="2400" dirty="0" smtClean="0"/>
              <a:t>(</a:t>
            </a:r>
            <a:r>
              <a:rPr lang="ru-RU" sz="2400" dirty="0" smtClean="0"/>
              <a:t>значения </a:t>
            </a:r>
            <a:r>
              <a:rPr lang="en-US" sz="2400" dirty="0" err="1" smtClean="0"/>
              <a:t>xmin</a:t>
            </a:r>
            <a:r>
              <a:rPr lang="en-US" sz="2400" dirty="0" smtClean="0"/>
              <a:t>,</a:t>
            </a:r>
            <a:r>
              <a:rPr lang="ru-RU" sz="2400" dirty="0" smtClean="0"/>
              <a:t> </a:t>
            </a:r>
            <a:r>
              <a:rPr lang="en-US" sz="2400" dirty="0" err="1" smtClean="0"/>
              <a:t>xmax</a:t>
            </a:r>
            <a:r>
              <a:rPr lang="en-US" sz="2400" dirty="0" smtClean="0"/>
              <a:t> </a:t>
            </a:r>
            <a:r>
              <a:rPr lang="ru-RU" sz="2400" dirty="0" smtClean="0"/>
              <a:t>вводятся с клавиатуры и передаются по ссылке)</a:t>
            </a:r>
          </a:p>
          <a:p>
            <a:r>
              <a:rPr lang="ru-RU" sz="2400" i="1" dirty="0" smtClean="0"/>
              <a:t>Напоминаю, что в последовательности Фибоначчи </a:t>
            </a:r>
            <a:r>
              <a:rPr lang="en-US" sz="2400" i="1" dirty="0" smtClean="0"/>
              <a:t>a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=1, a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=1</a:t>
            </a:r>
            <a:r>
              <a:rPr lang="ru-RU" sz="2400" i="1" dirty="0" smtClean="0"/>
              <a:t>, а далее </a:t>
            </a:r>
            <a:r>
              <a:rPr lang="en-US" sz="2400" i="1" dirty="0" err="1" smtClean="0"/>
              <a:t>a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=a</a:t>
            </a:r>
            <a:r>
              <a:rPr lang="en-US" sz="2400" i="1" baseline="-25000" dirty="0" smtClean="0"/>
              <a:t>i-1</a:t>
            </a:r>
            <a:r>
              <a:rPr lang="en-US" sz="2400" i="1" dirty="0" smtClean="0"/>
              <a:t>+a</a:t>
            </a:r>
            <a:r>
              <a:rPr lang="en-US" sz="2400" i="1" baseline="-25000" dirty="0" smtClean="0"/>
              <a:t>i-2</a:t>
            </a:r>
            <a:r>
              <a:rPr lang="ru-RU" sz="2400" i="1" dirty="0" smtClean="0"/>
              <a:t>, то есть </a:t>
            </a:r>
          </a:p>
          <a:p>
            <a:r>
              <a:rPr lang="ru-RU" sz="2400" i="1" dirty="0" smtClean="0"/>
              <a:t>для движения по последовательности достаточно 3-х переменных (или регистров)</a:t>
            </a:r>
          </a:p>
          <a:p>
            <a:r>
              <a:rPr lang="ru-RU" sz="2400" dirty="0" smtClean="0"/>
              <a:t>2) Возвращает сумму</a:t>
            </a:r>
            <a:r>
              <a:rPr lang="en-US" sz="2400" dirty="0" smtClean="0"/>
              <a:t> 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ru-RU" sz="2400" dirty="0" smtClean="0"/>
              <a:t>ВСЕХ элементов последовательности</a:t>
            </a:r>
            <a:endParaRPr lang="en-US" sz="2400" dirty="0" smtClean="0"/>
          </a:p>
          <a:p>
            <a:r>
              <a:rPr lang="en-US" sz="2400" dirty="0" smtClean="0"/>
              <a:t>3) </a:t>
            </a:r>
            <a:r>
              <a:rPr lang="ru-RU" sz="2400" dirty="0" smtClean="0"/>
              <a:t>Возвращает сумму </a:t>
            </a:r>
            <a:r>
              <a:rPr lang="en-US" sz="2400" dirty="0" smtClean="0"/>
              <a:t>(S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div S) + (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 smtClean="0"/>
              <a:t>mod</a:t>
            </a:r>
            <a:r>
              <a:rPr lang="en-US" sz="2400" dirty="0" smtClean="0"/>
              <a:t> S)</a:t>
            </a:r>
          </a:p>
          <a:p>
            <a:endParaRPr lang="en-US" sz="2400" dirty="0"/>
          </a:p>
          <a:p>
            <a:r>
              <a:rPr lang="ru-RU" sz="2400" dirty="0" smtClean="0"/>
              <a:t>Задание выполнить в среде </a:t>
            </a:r>
            <a:r>
              <a:rPr lang="en-US" sz="2400" dirty="0" smtClean="0"/>
              <a:t>Free Pascal</a:t>
            </a:r>
            <a:r>
              <a:rPr lang="ru-RU" sz="2400" dirty="0" smtClean="0"/>
              <a:t>, отправив файл в мой </a:t>
            </a:r>
            <a:r>
              <a:rPr lang="en-US" sz="2400" dirty="0" smtClean="0"/>
              <a:t>Email: </a:t>
            </a:r>
            <a:r>
              <a:rPr lang="en-US" sz="2400" dirty="0" smtClean="0">
                <a:hlinkClick r:id="rId2"/>
              </a:rPr>
              <a:t>LEOMTL@MAIL.RU</a:t>
            </a:r>
            <a:endParaRPr lang="en-US" sz="2400" dirty="0" smtClean="0"/>
          </a:p>
          <a:p>
            <a:r>
              <a:rPr lang="ru-RU" sz="2400" dirty="0" smtClean="0"/>
              <a:t>В теме указать 1. Фамилию 2. Код класса/подгруппы в формате </a:t>
            </a:r>
            <a:r>
              <a:rPr lang="en-US" sz="2400" dirty="0" smtClean="0"/>
              <a:t>111 – </a:t>
            </a:r>
            <a:r>
              <a:rPr lang="ru-RU" sz="2400" dirty="0" smtClean="0"/>
              <a:t>это </a:t>
            </a:r>
            <a:r>
              <a:rPr lang="en-US" sz="2400" dirty="0" smtClean="0"/>
              <a:t>11T-1</a:t>
            </a:r>
            <a:r>
              <a:rPr lang="ru-RU" sz="2400" smtClean="0"/>
              <a:t>, а 112 – 11Т2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7307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437</Words>
  <Application>Microsoft Office PowerPoint</Application>
  <PresentationFormat>Широкоэкранный</PresentationFormat>
  <Paragraphs>55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8</cp:revision>
  <dcterms:created xsi:type="dcterms:W3CDTF">2020-11-08T21:40:01Z</dcterms:created>
  <dcterms:modified xsi:type="dcterms:W3CDTF">2020-11-08T22:41:35Z</dcterms:modified>
</cp:coreProperties>
</file>