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28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15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68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1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6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91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2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78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FD9E-00FF-49A1-B6BA-69761FF0C24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B3C02-1C19-45DF-BE19-71B61D4EE0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6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алгоритмов с ветвлением на примере р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ешения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уравнений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вида: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∙X</a:t>
            </a:r>
            <a:r>
              <a:rPr lang="ru-RU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X+C=0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25" y="395599"/>
            <a:ext cx="1120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равнение не является квадратным, а в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озможное количество его корней: 0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1; 2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∞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4" name="Рисунок 293"/>
          <p:cNvPicPr>
            <a:picLocks noChangeAspect="1"/>
          </p:cNvPicPr>
          <p:nvPr/>
        </p:nvPicPr>
        <p:blipFill rotWithShape="1">
          <a:blip r:embed="rId2"/>
          <a:srcRect l="2015" t="3058"/>
          <a:stretch/>
        </p:blipFill>
        <p:spPr>
          <a:xfrm>
            <a:off x="-1696" y="1872927"/>
            <a:ext cx="6478692" cy="48691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-19050" y="742272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Ниже дана блок-схема его  решения, а рядом - операторы-аналоги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языка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PascalABC.Net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(Замечание: если ветвь содержит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&gt;1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команды, то границы ветви обозначают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Begin…End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Вам необходимо составить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 -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программу и </a:t>
            </a:r>
            <a:r>
              <a:rPr lang="ru-RU" sz="24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выслать </a:t>
            </a:r>
            <a:r>
              <a:rPr lang="ru-RU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4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мой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LEOMTL@MAIL.RU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9" name="Группа 378"/>
          <p:cNvGrpSpPr/>
          <p:nvPr/>
        </p:nvGrpSpPr>
        <p:grpSpPr>
          <a:xfrm>
            <a:off x="5877127" y="1872926"/>
            <a:ext cx="6162473" cy="4869199"/>
            <a:chOff x="5877127" y="1872926"/>
            <a:chExt cx="6162473" cy="4869199"/>
          </a:xfrm>
        </p:grpSpPr>
        <p:pic>
          <p:nvPicPr>
            <p:cNvPr id="376" name="Рисунок 37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7127" y="1872926"/>
              <a:ext cx="6162473" cy="4869199"/>
            </a:xfrm>
            <a:prstGeom prst="rect">
              <a:avLst/>
            </a:prstGeom>
          </p:spPr>
        </p:pic>
        <p:pic>
          <p:nvPicPr>
            <p:cNvPr id="378" name="Рисунок 377"/>
            <p:cNvPicPr>
              <a:picLocks noChangeAspect="1"/>
            </p:cNvPicPr>
            <p:nvPr/>
          </p:nvPicPr>
          <p:blipFill rotWithShape="1">
            <a:blip r:embed="rId4"/>
            <a:srcRect t="23325" b="25231"/>
            <a:stretch/>
          </p:blipFill>
          <p:spPr>
            <a:xfrm>
              <a:off x="7714076" y="6372225"/>
              <a:ext cx="707197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42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77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26</cp:revision>
  <dcterms:created xsi:type="dcterms:W3CDTF">2020-04-26T08:05:24Z</dcterms:created>
  <dcterms:modified xsi:type="dcterms:W3CDTF">2020-04-26T14:36:14Z</dcterms:modified>
</cp:coreProperties>
</file>