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5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08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6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1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03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84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4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7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378F-627E-4479-8A31-79F4E363AEDB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25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023" y="-45377"/>
            <a:ext cx="10741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сложных вложенных циклов, ветвлений и вызовов  в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файлах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695" y="435078"/>
            <a:ext cx="389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1. Особенности вложенных структур.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7695" y="804410"/>
            <a:ext cx="8994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построении вложенных структур (циклов, ветвлений и пр.) следует иметь ввиду, что:</a:t>
            </a:r>
          </a:p>
          <a:p>
            <a:r>
              <a:rPr lang="ru-RU" dirty="0" smtClean="0"/>
              <a:t>А) любую открывающуюся  скобку структуры закрывает ближайшая закрывающаяся:</a:t>
            </a:r>
            <a:endParaRPr lang="en-US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1275"/>
              </p:ext>
            </p:extLst>
          </p:nvPr>
        </p:nvGraphicFramePr>
        <p:xfrm>
          <a:off x="284490" y="1450741"/>
          <a:ext cx="11163223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8269">
                  <a:extLst>
                    <a:ext uri="{9D8B030D-6E8A-4147-A177-3AD203B41FA5}">
                      <a16:colId xmlns:a16="http://schemas.microsoft.com/office/drawing/2014/main" val="2095575755"/>
                    </a:ext>
                  </a:extLst>
                </a:gridCol>
                <a:gridCol w="3674226">
                  <a:extLst>
                    <a:ext uri="{9D8B030D-6E8A-4147-A177-3AD203B41FA5}">
                      <a16:colId xmlns:a16="http://schemas.microsoft.com/office/drawing/2014/main" val="3917319515"/>
                    </a:ext>
                  </a:extLst>
                </a:gridCol>
                <a:gridCol w="3740728">
                  <a:extLst>
                    <a:ext uri="{9D8B030D-6E8A-4147-A177-3AD203B41FA5}">
                      <a16:colId xmlns:a16="http://schemas.microsoft.com/office/drawing/2014/main" val="318723858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Неправильно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Правильно… почти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Тоже правильно… почти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18475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@echo off</a:t>
                      </a:r>
                    </a:p>
                    <a:p>
                      <a:r>
                        <a:rPr lang="en-US" sz="1800" dirty="0" smtClean="0"/>
                        <a:t>for /L %%x in (1,1,10) </a:t>
                      </a:r>
                      <a:r>
                        <a:rPr lang="en-US" sz="1800" dirty="0" smtClean="0"/>
                        <a:t>do </a:t>
                      </a:r>
                      <a:r>
                        <a:rPr lang="en-US" sz="1800" b="1" u="none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endParaRPr lang="en-US" sz="1800" b="1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800" dirty="0" smtClean="0"/>
                        <a:t>set /a x=%%x*2+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800" dirty="0" smtClean="0"/>
                        <a:t>12-3</a:t>
                      </a:r>
                      <a:r>
                        <a:rPr lang="en-US" sz="1800" b="1" u="none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1800" dirty="0" smtClean="0"/>
                        <a:t>*%RANDOM%</a:t>
                      </a:r>
                    </a:p>
                    <a:p>
                      <a:r>
                        <a:rPr lang="en-US" sz="1800" dirty="0" smtClean="0"/>
                        <a:t>echo %x%</a:t>
                      </a:r>
                    </a:p>
                    <a:p>
                      <a:r>
                        <a:rPr lang="en-US" sz="1800" dirty="0" smtClean="0"/>
                        <a:t>)</a:t>
                      </a:r>
                      <a:endParaRPr lang="ru-RU" sz="1800" dirty="0" smtClean="0"/>
                    </a:p>
                    <a:p>
                      <a:r>
                        <a:rPr lang="en-US" dirty="0" smtClean="0"/>
                        <a:t>Pause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@echo off</a:t>
                      </a:r>
                    </a:p>
                    <a:p>
                      <a:r>
                        <a:rPr lang="en-US" sz="1800" dirty="0" smtClean="0"/>
                        <a:t>for /L %%x in (1,1,10) do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</a:p>
                    <a:p>
                      <a:r>
                        <a:rPr lang="en-US" sz="1800" dirty="0" smtClean="0"/>
                        <a:t>set /a x=12-3</a:t>
                      </a:r>
                      <a:endParaRPr lang="ru-RU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set /a</a:t>
                      </a:r>
                      <a:r>
                        <a:rPr lang="ru-RU" sz="1800" dirty="0" smtClean="0"/>
                        <a:t> </a:t>
                      </a:r>
                      <a:r>
                        <a:rPr lang="en-US" sz="1800" dirty="0" smtClean="0"/>
                        <a:t>x=x*%RANDOM%+%%x*2</a:t>
                      </a:r>
                    </a:p>
                    <a:p>
                      <a:r>
                        <a:rPr lang="en-US" sz="1800" dirty="0" smtClean="0"/>
                        <a:t>echo %x%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ru-RU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dirty="0" smtClean="0"/>
                        <a:t>pause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@echo off</a:t>
                      </a:r>
                    </a:p>
                    <a:p>
                      <a:r>
                        <a:rPr lang="en-US" sz="1800" dirty="0" smtClean="0"/>
                        <a:t>for /L %%x in (1,1,10) do call</a:t>
                      </a:r>
                      <a:r>
                        <a:rPr lang="en-US" sz="1800" baseline="0" dirty="0" smtClean="0"/>
                        <a:t> :S</a:t>
                      </a: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800" dirty="0" smtClean="0"/>
                        <a:t>pause</a:t>
                      </a:r>
                    </a:p>
                    <a:p>
                      <a:r>
                        <a:rPr lang="en-US" sz="1800" dirty="0" err="1" smtClean="0"/>
                        <a:t>Goto</a:t>
                      </a:r>
                      <a:r>
                        <a:rPr lang="en-US" sz="1800" dirty="0" smtClean="0"/>
                        <a:t> E</a:t>
                      </a:r>
                    </a:p>
                    <a:p>
                      <a:r>
                        <a:rPr lang="en-US" sz="1800" dirty="0" smtClean="0"/>
                        <a:t>:S</a:t>
                      </a:r>
                    </a:p>
                    <a:p>
                      <a:r>
                        <a:rPr lang="en-US" sz="1800" dirty="0" smtClean="0"/>
                        <a:t>set /a x=%%x*2+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800" dirty="0" smtClean="0"/>
                        <a:t>12-3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1800" dirty="0" smtClean="0"/>
                        <a:t>*%RANDOM%</a:t>
                      </a:r>
                    </a:p>
                    <a:p>
                      <a:r>
                        <a:rPr lang="en-US" sz="1800" dirty="0" smtClean="0"/>
                        <a:t>echo %x%</a:t>
                      </a:r>
                      <a:endParaRPr lang="ru-RU" sz="1800" dirty="0" smtClean="0"/>
                    </a:p>
                    <a:p>
                      <a:r>
                        <a:rPr lang="en-US" dirty="0" smtClean="0"/>
                        <a:t>:E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90107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7694" y="4161551"/>
            <a:ext cx="11488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</a:t>
            </a:r>
            <a:r>
              <a:rPr lang="ru-RU" dirty="0" smtClean="0"/>
              <a:t>) При внутреннем («меточном»)  </a:t>
            </a:r>
            <a:r>
              <a:rPr lang="en-US" dirty="0" smtClean="0"/>
              <a:t>call – </a:t>
            </a:r>
            <a:r>
              <a:rPr lang="ru-RU" dirty="0" smtClean="0"/>
              <a:t>запуске нумерация параметров соответствует внешнему </a:t>
            </a:r>
            <a:r>
              <a:rPr lang="en-US" dirty="0" smtClean="0"/>
              <a:t>call – </a:t>
            </a:r>
            <a:r>
              <a:rPr lang="ru-RU" dirty="0" smtClean="0"/>
              <a:t>запуску: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4490" y="4504296"/>
            <a:ext cx="5226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@echo off</a:t>
            </a:r>
          </a:p>
          <a:p>
            <a:r>
              <a:rPr lang="en-US" dirty="0"/>
              <a:t>for /L %%x in (1,1,10) do call :</a:t>
            </a:r>
            <a:r>
              <a:rPr lang="en-US" dirty="0" smtClean="0"/>
              <a:t>S</a:t>
            </a:r>
            <a:r>
              <a:rPr lang="ru-RU" dirty="0" smtClean="0"/>
              <a:t>  %5  %%</a:t>
            </a:r>
            <a:r>
              <a:rPr lang="en-US" dirty="0" smtClean="0"/>
              <a:t>x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:</a:t>
            </a:r>
            <a:r>
              <a:rPr lang="en-US" dirty="0"/>
              <a:t>S</a:t>
            </a:r>
          </a:p>
          <a:p>
            <a:r>
              <a:rPr lang="en-US" dirty="0"/>
              <a:t>set /a x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%5</a:t>
            </a:r>
            <a:r>
              <a:rPr lang="en-US" dirty="0" smtClean="0"/>
              <a:t>+(%2-%1)*%</a:t>
            </a:r>
            <a:r>
              <a:rPr lang="en-US" dirty="0"/>
              <a:t>RANDOM</a:t>
            </a:r>
            <a:r>
              <a:rPr lang="en-US" dirty="0" smtClean="0"/>
              <a:t>%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НЕПРАВИЛЬНО!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echo %x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72743" y="4530883"/>
            <a:ext cx="52749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@echo off</a:t>
            </a:r>
          </a:p>
          <a:p>
            <a:r>
              <a:rPr lang="en-US" dirty="0"/>
              <a:t>for /L %%x in (1,1,10) do </a:t>
            </a:r>
            <a:r>
              <a:rPr lang="en-US" dirty="0" smtClean="0"/>
              <a:t>(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set </a:t>
            </a:r>
            <a:r>
              <a:rPr lang="en-US" dirty="0"/>
              <a:t>/a x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%2-%1</a:t>
            </a:r>
          </a:p>
          <a:p>
            <a:r>
              <a:rPr lang="en-US" dirty="0" smtClean="0"/>
              <a:t>Set /a x=x*%</a:t>
            </a:r>
            <a:r>
              <a:rPr lang="en-US" dirty="0"/>
              <a:t>RANDOM</a:t>
            </a:r>
            <a:r>
              <a:rPr lang="en-US" dirty="0" smtClean="0"/>
              <a:t>%+%5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НЕПРАВИЛЬНО!</a:t>
            </a:r>
            <a:endParaRPr lang="en-US" dirty="0"/>
          </a:p>
          <a:p>
            <a:r>
              <a:rPr lang="en-US" dirty="0"/>
              <a:t>echo %x</a:t>
            </a:r>
            <a:r>
              <a:rPr lang="en-US" dirty="0" smtClean="0"/>
              <a:t>%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НЕПРАВИЛЬНО!</a:t>
            </a:r>
            <a:endParaRPr lang="en-US" dirty="0" smtClean="0"/>
          </a:p>
          <a:p>
            <a:r>
              <a:rPr lang="en-US" dirty="0"/>
              <a:t>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7695" y="6285209"/>
            <a:ext cx="1193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Вопрос:</a:t>
            </a:r>
            <a:r>
              <a:rPr lang="ru-RU" dirty="0" smtClean="0"/>
              <a:t> </a:t>
            </a:r>
            <a:r>
              <a:rPr lang="ru-RU" i="1" dirty="0" smtClean="0"/>
              <a:t>во всех «исправлениях» одни ошибки устранены, другие – проигнорированы, а третьи - добавлены. </a:t>
            </a:r>
            <a:r>
              <a:rPr lang="ru-RU" i="1" u="sng" dirty="0" smtClean="0"/>
              <a:t>Какие</a:t>
            </a:r>
            <a:r>
              <a:rPr lang="en-US" i="1" u="sng" dirty="0" smtClean="0"/>
              <a:t>?</a:t>
            </a: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30373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022" y="-85724"/>
            <a:ext cx="10741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сложных вложенных циклов, ветвлений и вызовов  в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файлах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8517" y="5137334"/>
            <a:ext cx="11217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Задание</a:t>
            </a:r>
            <a:r>
              <a:rPr lang="ru-RU" i="1" dirty="0"/>
              <a:t> («бонусное») 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i="1" dirty="0" smtClean="0"/>
              <a:t>изучить работу фрагмента </a:t>
            </a:r>
            <a:r>
              <a:rPr lang="en-US" i="1" dirty="0" smtClean="0"/>
              <a:t>bat</a:t>
            </a:r>
            <a:r>
              <a:rPr lang="ru-RU" i="1" dirty="0" smtClean="0"/>
              <a:t>-файла, описав всё в виде построчных комментариев</a:t>
            </a:r>
            <a:endParaRPr lang="ru-RU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0587" y="246023"/>
            <a:ext cx="115823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set</a:t>
            </a:r>
            <a:r>
              <a:rPr lang="ru-RU" b="1" dirty="0" smtClean="0"/>
              <a:t> /p</a:t>
            </a:r>
            <a:r>
              <a:rPr lang="ru-RU" dirty="0" smtClean="0"/>
              <a:t> N=Введи количество чисел:</a:t>
            </a:r>
          </a:p>
          <a:p>
            <a:r>
              <a:rPr lang="ru-RU" b="1" dirty="0" err="1" smtClean="0"/>
              <a:t>setlocal</a:t>
            </a:r>
            <a:r>
              <a:rPr lang="ru-RU" b="1" dirty="0" smtClean="0"/>
              <a:t> </a:t>
            </a:r>
            <a:r>
              <a:rPr lang="ru-RU" b="1" dirty="0" err="1" smtClean="0"/>
              <a:t>enabledelayedexpansion</a:t>
            </a:r>
            <a:endParaRPr lang="ru-RU" b="1" dirty="0" smtClean="0"/>
          </a:p>
          <a:p>
            <a:r>
              <a:rPr lang="ru-RU" b="1" dirty="0" err="1" smtClean="0"/>
              <a:t>for</a:t>
            </a:r>
            <a:r>
              <a:rPr lang="ru-RU" b="1" dirty="0" smtClean="0"/>
              <a:t> /L</a:t>
            </a:r>
            <a:r>
              <a:rPr lang="ru-RU" dirty="0" smtClean="0"/>
              <a:t> %%p </a:t>
            </a:r>
            <a:r>
              <a:rPr lang="ru-RU" b="1" dirty="0" err="1" smtClean="0"/>
              <a:t>in</a:t>
            </a:r>
            <a:r>
              <a:rPr lang="ru-RU" dirty="0" smtClean="0"/>
              <a:t> (1,1,%N%)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set</a:t>
            </a:r>
            <a:r>
              <a:rPr lang="ru-RU" b="1" dirty="0" smtClean="0"/>
              <a:t> /a</a:t>
            </a:r>
            <a:r>
              <a:rPr lang="ru-RU" dirty="0" smtClean="0"/>
              <a:t> X[%%p]=5+</a:t>
            </a:r>
            <a:r>
              <a:rPr lang="ru-RU" b="1" dirty="0" smtClean="0"/>
              <a:t>!RANDOM!</a:t>
            </a:r>
            <a:r>
              <a:rPr lang="ru-RU" dirty="0" smtClean="0"/>
              <a:t>*(26-5)/32767</a:t>
            </a:r>
          </a:p>
          <a:p>
            <a:r>
              <a:rPr lang="ru-RU" b="1" dirty="0" err="1" smtClean="0"/>
              <a:t>echo</a:t>
            </a:r>
            <a:r>
              <a:rPr lang="ru-RU" dirty="0" smtClean="0"/>
              <a:t> Исходный набор чисел</a:t>
            </a:r>
          </a:p>
          <a:p>
            <a:r>
              <a:rPr lang="ru-RU" b="1" dirty="0" err="1" smtClean="0"/>
              <a:t>for</a:t>
            </a:r>
            <a:r>
              <a:rPr lang="ru-RU" b="1" dirty="0" smtClean="0"/>
              <a:t> /L</a:t>
            </a:r>
            <a:r>
              <a:rPr lang="ru-RU" dirty="0" smtClean="0"/>
              <a:t> %%p </a:t>
            </a:r>
            <a:r>
              <a:rPr lang="ru-RU" b="1" dirty="0" err="1" smtClean="0"/>
              <a:t>in</a:t>
            </a:r>
            <a:r>
              <a:rPr lang="ru-RU" dirty="0" smtClean="0"/>
              <a:t> (1,1,%N%)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echo</a:t>
            </a:r>
            <a:r>
              <a:rPr lang="ru-RU" dirty="0" smtClean="0"/>
              <a:t> !X[%%p]!</a:t>
            </a:r>
          </a:p>
          <a:p>
            <a:r>
              <a:rPr lang="ru-RU" b="1" dirty="0" err="1" smtClean="0"/>
              <a:t>for</a:t>
            </a:r>
            <a:r>
              <a:rPr lang="ru-RU" b="1" dirty="0" smtClean="0"/>
              <a:t> /L</a:t>
            </a:r>
            <a:r>
              <a:rPr lang="ru-RU" dirty="0" smtClean="0"/>
              <a:t> %%p </a:t>
            </a:r>
            <a:r>
              <a:rPr lang="ru-RU" b="1" dirty="0" err="1" smtClean="0"/>
              <a:t>in</a:t>
            </a:r>
            <a:r>
              <a:rPr lang="ru-RU" dirty="0" smtClean="0"/>
              <a:t> (1,1,%N%)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call</a:t>
            </a:r>
            <a:r>
              <a:rPr lang="ru-RU" dirty="0" smtClean="0"/>
              <a:t> </a:t>
            </a:r>
            <a:r>
              <a:rPr lang="ru-RU" b="1" dirty="0" smtClean="0"/>
              <a:t>:s</a:t>
            </a:r>
            <a:r>
              <a:rPr lang="ru-RU" dirty="0" smtClean="0"/>
              <a:t> %%p</a:t>
            </a:r>
          </a:p>
          <a:p>
            <a:r>
              <a:rPr lang="ru-RU" b="1" dirty="0" err="1" smtClean="0"/>
              <a:t>echo</a:t>
            </a:r>
            <a:r>
              <a:rPr lang="ru-RU" dirty="0" smtClean="0"/>
              <a:t> После обработки</a:t>
            </a:r>
          </a:p>
          <a:p>
            <a:r>
              <a:rPr lang="ru-RU" b="1" dirty="0" err="1" smtClean="0"/>
              <a:t>for</a:t>
            </a:r>
            <a:r>
              <a:rPr lang="ru-RU" b="1" dirty="0" smtClean="0"/>
              <a:t> /L</a:t>
            </a:r>
            <a:r>
              <a:rPr lang="ru-RU" dirty="0" smtClean="0"/>
              <a:t> %%p </a:t>
            </a:r>
            <a:r>
              <a:rPr lang="ru-RU" b="1" dirty="0" err="1" smtClean="0"/>
              <a:t>in</a:t>
            </a:r>
            <a:r>
              <a:rPr lang="ru-RU" dirty="0" smtClean="0"/>
              <a:t> (1,1,%N%)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echo</a:t>
            </a:r>
            <a:r>
              <a:rPr lang="ru-RU" dirty="0" smtClean="0"/>
              <a:t> !X[%%p]!</a:t>
            </a:r>
          </a:p>
          <a:p>
            <a:r>
              <a:rPr lang="ru-RU" b="1" dirty="0" err="1" smtClean="0"/>
              <a:t>pause</a:t>
            </a:r>
            <a:endParaRPr lang="ru-RU" b="1" dirty="0" smtClean="0"/>
          </a:p>
          <a:p>
            <a:r>
              <a:rPr lang="ru-RU" b="1" dirty="0" err="1" smtClean="0"/>
              <a:t>goto</a:t>
            </a:r>
            <a:r>
              <a:rPr lang="ru-RU" b="1" dirty="0" smtClean="0"/>
              <a:t> e</a:t>
            </a:r>
          </a:p>
          <a:p>
            <a:r>
              <a:rPr lang="ru-RU" b="1" dirty="0" smtClean="0"/>
              <a:t>:s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for</a:t>
            </a:r>
            <a:r>
              <a:rPr lang="ru-RU" b="1" dirty="0" smtClean="0"/>
              <a:t> /L</a:t>
            </a:r>
            <a:r>
              <a:rPr lang="ru-RU" dirty="0" smtClean="0"/>
              <a:t> %%q </a:t>
            </a:r>
            <a:r>
              <a:rPr lang="ru-RU" b="1" dirty="0" err="1" smtClean="0"/>
              <a:t>in</a:t>
            </a:r>
            <a:r>
              <a:rPr lang="ru-RU" dirty="0" smtClean="0"/>
              <a:t> (1,1,%N%)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call</a:t>
            </a:r>
            <a:r>
              <a:rPr lang="ru-RU" b="1" dirty="0" smtClean="0"/>
              <a:t> :z</a:t>
            </a:r>
            <a:r>
              <a:rPr lang="ru-RU" dirty="0" smtClean="0"/>
              <a:t> %1 %%q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goto</a:t>
            </a:r>
            <a:r>
              <a:rPr lang="ru-RU" b="1" dirty="0" smtClean="0"/>
              <a:t> e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:z</a:t>
            </a:r>
          </a:p>
          <a:p>
            <a:r>
              <a:rPr lang="ru-RU" dirty="0" smtClean="0"/>
              <a:t>  </a:t>
            </a:r>
            <a:r>
              <a:rPr lang="ru-RU" b="1" dirty="0" err="1" smtClean="0"/>
              <a:t>if</a:t>
            </a:r>
            <a:r>
              <a:rPr lang="ru-RU" dirty="0" smtClean="0"/>
              <a:t> </a:t>
            </a:r>
            <a:r>
              <a:rPr lang="ru-RU" b="1" dirty="0" smtClean="0"/>
              <a:t>/</a:t>
            </a:r>
            <a:r>
              <a:rPr lang="en-US" b="1" dirty="0" err="1" smtClean="0"/>
              <a:t>i</a:t>
            </a:r>
            <a:r>
              <a:rPr lang="ru-RU" dirty="0" smtClean="0"/>
              <a:t> !X[%1]! </a:t>
            </a:r>
            <a:r>
              <a:rPr lang="ru-RU" b="1" dirty="0" smtClean="0"/>
              <a:t>LSS</a:t>
            </a:r>
            <a:r>
              <a:rPr lang="ru-RU" dirty="0" smtClean="0"/>
              <a:t> !X[%2]! ( </a:t>
            </a:r>
            <a:r>
              <a:rPr lang="ru-RU" b="1" dirty="0" err="1" smtClean="0"/>
              <a:t>set</a:t>
            </a:r>
            <a:r>
              <a:rPr lang="ru-RU" b="1" dirty="0" smtClean="0"/>
              <a:t> /a</a:t>
            </a:r>
            <a:r>
              <a:rPr lang="ru-RU" dirty="0" smtClean="0"/>
              <a:t> v=X[%1], X[%1]=X[%2]</a:t>
            </a:r>
          </a:p>
          <a:p>
            <a:r>
              <a:rPr lang="ru-RU" dirty="0" smtClean="0"/>
              <a:t>   </a:t>
            </a:r>
            <a:r>
              <a:rPr lang="ru-RU" b="1" dirty="0" err="1" smtClean="0"/>
              <a:t>set</a:t>
            </a:r>
            <a:r>
              <a:rPr lang="ru-RU" b="1" dirty="0" smtClean="0"/>
              <a:t> /a</a:t>
            </a:r>
            <a:r>
              <a:rPr lang="ru-RU" dirty="0" smtClean="0"/>
              <a:t> X[%2]=v</a:t>
            </a:r>
          </a:p>
          <a:p>
            <a:r>
              <a:rPr lang="ru-RU" dirty="0" smtClean="0"/>
              <a:t>)</a:t>
            </a:r>
          </a:p>
          <a:p>
            <a:r>
              <a:rPr lang="ru-RU" b="1" dirty="0" smtClean="0"/>
              <a:t>:e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4240" y="5509002"/>
            <a:ext cx="95669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проверки существования файла (каталога, диска): 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диска: 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 exist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:\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echo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%1:-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есть! (у диска есть его корень с файлом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indent="-457200">
              <a:buFontTx/>
              <a:buAutoNum type="arabicParenR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папки: 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 exist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\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echo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Папка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%1-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существует! (в любой папке есть файл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Tx/>
              <a:buAutoNum type="arabicParenR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Файла: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 exist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echo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%1-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существует!</a:t>
            </a:r>
          </a:p>
          <a:p>
            <a:pPr marL="457200" indent="-457200">
              <a:buAutoNum type="arabicParenR"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5509002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6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540</Words>
  <Application>Microsoft Office PowerPoint</Application>
  <PresentationFormat>Широкоэкранный</PresentationFormat>
  <Paragraphs>65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11</cp:revision>
  <dcterms:created xsi:type="dcterms:W3CDTF">2020-05-18T04:16:57Z</dcterms:created>
  <dcterms:modified xsi:type="dcterms:W3CDTF">2020-05-18T21:47:46Z</dcterms:modified>
</cp:coreProperties>
</file>