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34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32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02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754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67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626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58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063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447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68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83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326AF-9F00-4F6E-A492-55D09577165B}" type="datetimeFigureOut">
              <a:rPr lang="ru-RU" smtClean="0"/>
              <a:t>15.03.2026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448DB-6252-4316-854C-2B9779A67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596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16" y="740677"/>
            <a:ext cx="5626823" cy="1924319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380731"/>
              </p:ext>
            </p:extLst>
          </p:nvPr>
        </p:nvGraphicFramePr>
        <p:xfrm>
          <a:off x="72572" y="178490"/>
          <a:ext cx="11963918" cy="59890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81959">
                  <a:extLst>
                    <a:ext uri="{9D8B030D-6E8A-4147-A177-3AD203B41FA5}">
                      <a16:colId xmlns:a16="http://schemas.microsoft.com/office/drawing/2014/main" val="764613025"/>
                    </a:ext>
                  </a:extLst>
                </a:gridCol>
                <a:gridCol w="5981959">
                  <a:extLst>
                    <a:ext uri="{9D8B030D-6E8A-4147-A177-3AD203B41FA5}">
                      <a16:colId xmlns:a16="http://schemas.microsoft.com/office/drawing/2014/main" val="2777708824"/>
                    </a:ext>
                  </a:extLst>
                </a:gridCol>
              </a:tblGrid>
              <a:tr h="299452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326421"/>
                  </a:ext>
                </a:extLst>
              </a:tr>
              <a:tr h="299452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22173"/>
                  </a:ext>
                </a:extLst>
              </a:tr>
            </a:tbl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2272" y="740677"/>
            <a:ext cx="5353630" cy="207674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116" y="3831849"/>
            <a:ext cx="5626823" cy="1657581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8632" y="3405008"/>
            <a:ext cx="4944165" cy="2511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24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024977"/>
              </p:ext>
            </p:extLst>
          </p:nvPr>
        </p:nvGraphicFramePr>
        <p:xfrm>
          <a:off x="203200" y="290456"/>
          <a:ext cx="11805298" cy="62782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02649">
                  <a:extLst>
                    <a:ext uri="{9D8B030D-6E8A-4147-A177-3AD203B41FA5}">
                      <a16:colId xmlns:a16="http://schemas.microsoft.com/office/drawing/2014/main" val="3111883289"/>
                    </a:ext>
                  </a:extLst>
                </a:gridCol>
                <a:gridCol w="5902649">
                  <a:extLst>
                    <a:ext uri="{9D8B030D-6E8A-4147-A177-3AD203B41FA5}">
                      <a16:colId xmlns:a16="http://schemas.microsoft.com/office/drawing/2014/main" val="675245248"/>
                    </a:ext>
                  </a:extLst>
                </a:gridCol>
              </a:tblGrid>
              <a:tr h="313914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816170"/>
                  </a:ext>
                </a:extLst>
              </a:tr>
              <a:tr h="3139147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224340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924" y="607178"/>
            <a:ext cx="5591852" cy="265784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037" y="504542"/>
            <a:ext cx="5444196" cy="265784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76" y="3733129"/>
            <a:ext cx="5409548" cy="263879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7680" y="3733129"/>
            <a:ext cx="5570909" cy="2758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02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022998"/>
              </p:ext>
            </p:extLst>
          </p:nvPr>
        </p:nvGraphicFramePr>
        <p:xfrm>
          <a:off x="203200" y="290456"/>
          <a:ext cx="11805298" cy="62782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02649">
                  <a:extLst>
                    <a:ext uri="{9D8B030D-6E8A-4147-A177-3AD203B41FA5}">
                      <a16:colId xmlns:a16="http://schemas.microsoft.com/office/drawing/2014/main" val="3111883289"/>
                    </a:ext>
                  </a:extLst>
                </a:gridCol>
                <a:gridCol w="5902649">
                  <a:extLst>
                    <a:ext uri="{9D8B030D-6E8A-4147-A177-3AD203B41FA5}">
                      <a16:colId xmlns:a16="http://schemas.microsoft.com/office/drawing/2014/main" val="675245248"/>
                    </a:ext>
                  </a:extLst>
                </a:gridCol>
              </a:tblGrid>
              <a:tr h="3139147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816170"/>
                  </a:ext>
                </a:extLst>
              </a:tr>
              <a:tr h="3139147"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224340"/>
                  </a:ext>
                </a:extLst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779" y="503955"/>
            <a:ext cx="5287532" cy="271500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4605" y="904061"/>
            <a:ext cx="5565941" cy="191479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779" y="3704229"/>
            <a:ext cx="2791917" cy="2695341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73" y="3515801"/>
            <a:ext cx="2715004" cy="296268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6405" y="3758984"/>
            <a:ext cx="2611019" cy="258583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78162" y="3582557"/>
            <a:ext cx="2610458" cy="283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25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</Words>
  <Application>Microsoft Office PowerPoint</Application>
  <PresentationFormat>Широкоэкранный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leomtl</dc:creator>
  <cp:lastModifiedBy>leomtl</cp:lastModifiedBy>
  <cp:revision>5</cp:revision>
  <dcterms:created xsi:type="dcterms:W3CDTF">2026-03-15T18:10:10Z</dcterms:created>
  <dcterms:modified xsi:type="dcterms:W3CDTF">2026-03-15T18:38:49Z</dcterms:modified>
</cp:coreProperties>
</file>