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9" autoAdjust="0"/>
  </p:normalViewPr>
  <p:slideViewPr>
    <p:cSldViewPr snapToGrid="0">
      <p:cViewPr>
        <p:scale>
          <a:sx n="25" d="100"/>
          <a:sy n="25" d="100"/>
        </p:scale>
        <p:origin x="594" y="42"/>
      </p:cViewPr>
      <p:guideLst/>
    </p:cSldViewPr>
  </p:slideViewPr>
  <p:notesTextViewPr>
    <p:cViewPr>
      <p:scale>
        <a:sx n="1" d="1"/>
        <a:sy n="1" d="1"/>
      </p:scale>
      <p:origin x="0" y="-19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AB4E-1584-4276-9962-8C9D7BDEBE7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ED517-A773-4CED-9E47-F898BE82F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3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Контактная информация: 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443100, г. Самара, 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ул. Полевая, 74</a:t>
            </a:r>
            <a:b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Телефон: +7 (846) 337-55-66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E-Mail: smtl@samara.edu.ru </a:t>
            </a:r>
            <a:endParaRPr lang="ru-RU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ED517-A773-4CED-9E47-F898BE82FC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5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5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3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7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6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9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7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4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9416-5D83-4189-A41D-66E6D855397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AF40-AAC5-4662-B031-89B27E3E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C52B2DC0-F0CB-4618-BF1A-B967D7B9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4788"/>
            <a:ext cx="21383625" cy="109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C3A5BFE-8C43-4165-B98A-0315EE3A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299" y="1627292"/>
            <a:ext cx="8823326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11624D2-A189-4908-8EC8-44FCC9E51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3962" y="156095"/>
            <a:ext cx="8691563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«СМТЛ» </a:t>
            </a:r>
            <a:r>
              <a:rPr kumimoji="0" lang="ru-RU" altLang="ru-RU" sz="3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kumimoji="0" lang="ru-RU" altLang="ru-RU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altLang="ru-RU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онференция по проектной деятельности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8-11 классов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Мысль! Творчество! Личность!</a:t>
            </a:r>
            <a:r>
              <a:rPr kumimoji="0" lang="en-US" altLang="ru-RU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2024</a:t>
            </a:r>
            <a:endParaRPr kumimoji="0" lang="ru-RU" altLang="ru-RU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1F01E99-9DCE-4665-88E5-5EB3F6F7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344" y="2022006"/>
            <a:ext cx="1233488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95A22DA5-3B68-428C-81F8-A05902651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2862"/>
            <a:ext cx="21345525" cy="30189489"/>
          </a:xfrm>
          <a:prstGeom prst="rect">
            <a:avLst/>
          </a:prstGeom>
          <a:noFill/>
          <a:ln w="76200" algn="ctr">
            <a:solidFill>
              <a:srgbClr val="549AA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5D7EFB0-283B-4D40-9F21-A9A9E009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02" y="169289"/>
            <a:ext cx="12268981" cy="3056042"/>
          </a:xfrm>
          <a:prstGeom prst="rect">
            <a:avLst/>
          </a:prstGeom>
          <a:solidFill>
            <a:srgbClr val="FFFFFF"/>
          </a:solidFill>
          <a:ln w="60325" cap="rnd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 (тема)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:ФИ , 10 класс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ФИО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4A4C76F-4503-4C8C-8D2F-2CF354E67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09" y="3475557"/>
            <a:ext cx="7820025" cy="6448425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kumimoji="0" lang="en-US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DB37F18-B001-4592-AEB1-7FE0BB43F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834" y="3489845"/>
            <a:ext cx="5943600" cy="3970337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63C1C0C-DE6A-45B2-A5BD-15463CE1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0472" y="3472382"/>
            <a:ext cx="6232525" cy="3970338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CAAFA60-734D-4C18-979B-9DC0E702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297" y="7725295"/>
            <a:ext cx="12392025" cy="2212975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FEE8EC62-F42E-4966-8911-6CD99B1E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09" y="10153650"/>
            <a:ext cx="10394950" cy="6448425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2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C120ED60-28CF-44D7-B4D5-2A1443F7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47" y="16894174"/>
            <a:ext cx="20429537" cy="6181223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(таблицы, графики, </a:t>
            </a:r>
            <a:r>
              <a:rPr kumimoji="0" lang="en-US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коды)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45E3A128-4A31-41C1-B07A-86591468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47" y="23295389"/>
            <a:ext cx="7531100" cy="5727700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9391D8F9-E34A-4DB8-AF2D-F1BD22E6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1174" y="23328683"/>
            <a:ext cx="7653338" cy="3465513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4EA31480-334F-4BB4-BD02-F0249A6ED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9709" y="10171113"/>
            <a:ext cx="9721850" cy="6430960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2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65EF2287-5B7D-4E5E-BC3D-73610AF6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199" y="23281101"/>
            <a:ext cx="4692650" cy="5703888"/>
          </a:xfrm>
          <a:prstGeom prst="rect">
            <a:avLst/>
          </a:prstGeom>
          <a:solidFill>
            <a:srgbClr val="FFFFFF"/>
          </a:solidFill>
          <a:ln w="63500" cmpd="tri" algn="in">
            <a:solidFill>
              <a:srgbClr val="549AA2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6F3046CA-D13C-42FE-9A98-B05C32903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062" y="27214256"/>
            <a:ext cx="4851400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Контактная информация: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443100, г. Самара,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ул. Полевая, 74</a:t>
            </a: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Телефон:+7 (846) 337-55-66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E-Mail:@samara.edu.ru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1" name="Picture 27">
            <a:extLst>
              <a:ext uri="{FF2B5EF4-FFF2-40B4-BE49-F238E27FC236}">
                <a16:creationId xmlns:a16="http://schemas.microsoft.com/office/drawing/2014/main" id="{182F3630-3A35-4A9F-86BA-2B792FFB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322" y="27526744"/>
            <a:ext cx="27686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28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137</Words>
  <Application>Microsoft Office PowerPoint</Application>
  <PresentationFormat>Произвольный</PresentationFormat>
  <Paragraphs>37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Сашка</dc:creator>
  <cp:lastModifiedBy>Сашка</cp:lastModifiedBy>
  <cp:revision>3</cp:revision>
  <dcterms:created xsi:type="dcterms:W3CDTF">2026-03-05T16:41:39Z</dcterms:created>
  <dcterms:modified xsi:type="dcterms:W3CDTF">2026-03-05T17:02:29Z</dcterms:modified>
</cp:coreProperties>
</file>